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01" r:id="rId2"/>
    <p:sldId id="327" r:id="rId3"/>
    <p:sldId id="305" r:id="rId4"/>
    <p:sldId id="328" r:id="rId5"/>
    <p:sldId id="299" r:id="rId6"/>
    <p:sldId id="329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FF"/>
    <a:srgbClr val="FF0066"/>
    <a:srgbClr val="FF6699"/>
    <a:srgbClr val="FFFF99"/>
    <a:srgbClr val="FF6600"/>
    <a:srgbClr val="FF3300"/>
    <a:srgbClr val="FF0000"/>
    <a:srgbClr val="339933"/>
    <a:srgbClr val="006600"/>
    <a:srgbClr val="FF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 varScale="1">
        <p:scale>
          <a:sx n="63" d="100"/>
          <a:sy n="63" d="100"/>
        </p:scale>
        <p:origin x="72" y="546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9B05833-4145-3E44-82C4-C2A8D10A5E57}"/>
              </a:ext>
            </a:extLst>
          </p:cNvPr>
          <p:cNvSpPr txBox="1"/>
          <p:nvPr/>
        </p:nvSpPr>
        <p:spPr>
          <a:xfrm>
            <a:off x="1072714" y="3530600"/>
            <a:ext cx="7800830" cy="2181246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故障しています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6804EC51-3CDD-9394-3F64-07205D6FC8D7}"/>
              </a:ext>
            </a:extLst>
          </p:cNvPr>
          <p:cNvGrpSpPr/>
          <p:nvPr/>
        </p:nvGrpSpPr>
        <p:grpSpPr>
          <a:xfrm rot="16200000">
            <a:off x="1798609" y="-1241084"/>
            <a:ext cx="6349040" cy="9339340"/>
            <a:chOff x="254481" y="285791"/>
            <a:chExt cx="6349040" cy="9339340"/>
          </a:xfrm>
        </p:grpSpPr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B497652B-8096-A7D7-EE25-E781883511D6}"/>
                </a:ext>
              </a:extLst>
            </p:cNvPr>
            <p:cNvSpPr/>
            <p:nvPr/>
          </p:nvSpPr>
          <p:spPr>
            <a:xfrm rot="5400000">
              <a:off x="-1119358" y="1864080"/>
              <a:ext cx="9096716" cy="6184102"/>
            </a:xfrm>
            <a:custGeom>
              <a:avLst/>
              <a:gdLst>
                <a:gd name="connsiteX0" fmla="*/ 8130401 w 9273399"/>
                <a:gd name="connsiteY0" fmla="*/ 77642 h 6349040"/>
                <a:gd name="connsiteX1" fmla="*/ 7792592 w 9273399"/>
                <a:gd name="connsiteY1" fmla="*/ 301557 h 6349040"/>
                <a:gd name="connsiteX2" fmla="*/ 7779885 w 9273399"/>
                <a:gd name="connsiteY2" fmla="*/ 342491 h 6349040"/>
                <a:gd name="connsiteX3" fmla="*/ 7745204 w 9273399"/>
                <a:gd name="connsiteY3" fmla="*/ 254156 h 6349040"/>
                <a:gd name="connsiteX4" fmla="*/ 7431661 w 9273399"/>
                <a:gd name="connsiteY4" fmla="*/ 77643 h 6349040"/>
                <a:gd name="connsiteX5" fmla="*/ 7093852 w 9273399"/>
                <a:gd name="connsiteY5" fmla="*/ 301557 h 6349040"/>
                <a:gd name="connsiteX6" fmla="*/ 7081145 w 9273399"/>
                <a:gd name="connsiteY6" fmla="*/ 342491 h 6349040"/>
                <a:gd name="connsiteX7" fmla="*/ 7046464 w 9273399"/>
                <a:gd name="connsiteY7" fmla="*/ 254156 h 6349040"/>
                <a:gd name="connsiteX8" fmla="*/ 6732921 w 9273399"/>
                <a:gd name="connsiteY8" fmla="*/ 77643 h 6349040"/>
                <a:gd name="connsiteX9" fmla="*/ 6395112 w 9273399"/>
                <a:gd name="connsiteY9" fmla="*/ 301557 h 6349040"/>
                <a:gd name="connsiteX10" fmla="*/ 6382405 w 9273399"/>
                <a:gd name="connsiteY10" fmla="*/ 342491 h 6349040"/>
                <a:gd name="connsiteX11" fmla="*/ 6347724 w 9273399"/>
                <a:gd name="connsiteY11" fmla="*/ 254156 h 6349040"/>
                <a:gd name="connsiteX12" fmla="*/ 6034181 w 9273399"/>
                <a:gd name="connsiteY12" fmla="*/ 77643 h 6349040"/>
                <a:gd name="connsiteX13" fmla="*/ 5696372 w 9273399"/>
                <a:gd name="connsiteY13" fmla="*/ 301557 h 6349040"/>
                <a:gd name="connsiteX14" fmla="*/ 5683665 w 9273399"/>
                <a:gd name="connsiteY14" fmla="*/ 342491 h 6349040"/>
                <a:gd name="connsiteX15" fmla="*/ 5648985 w 9273399"/>
                <a:gd name="connsiteY15" fmla="*/ 254156 h 6349040"/>
                <a:gd name="connsiteX16" fmla="*/ 5335441 w 9273399"/>
                <a:gd name="connsiteY16" fmla="*/ 77643 h 6349040"/>
                <a:gd name="connsiteX17" fmla="*/ 4997632 w 9273399"/>
                <a:gd name="connsiteY17" fmla="*/ 301557 h 6349040"/>
                <a:gd name="connsiteX18" fmla="*/ 4984925 w 9273399"/>
                <a:gd name="connsiteY18" fmla="*/ 342491 h 6349040"/>
                <a:gd name="connsiteX19" fmla="*/ 4950244 w 9273399"/>
                <a:gd name="connsiteY19" fmla="*/ 254157 h 6349040"/>
                <a:gd name="connsiteX20" fmla="*/ 4636701 w 9273399"/>
                <a:gd name="connsiteY20" fmla="*/ 77643 h 6349040"/>
                <a:gd name="connsiteX21" fmla="*/ 4298892 w 9273399"/>
                <a:gd name="connsiteY21" fmla="*/ 301557 h 6349040"/>
                <a:gd name="connsiteX22" fmla="*/ 4286186 w 9273399"/>
                <a:gd name="connsiteY22" fmla="*/ 342491 h 6349040"/>
                <a:gd name="connsiteX23" fmla="*/ 4251505 w 9273399"/>
                <a:gd name="connsiteY23" fmla="*/ 254157 h 6349040"/>
                <a:gd name="connsiteX24" fmla="*/ 3937961 w 9273399"/>
                <a:gd name="connsiteY24" fmla="*/ 77643 h 6349040"/>
                <a:gd name="connsiteX25" fmla="*/ 3600158 w 9273399"/>
                <a:gd name="connsiteY25" fmla="*/ 301557 h 6349040"/>
                <a:gd name="connsiteX26" fmla="*/ 3587451 w 9273399"/>
                <a:gd name="connsiteY26" fmla="*/ 342491 h 6349040"/>
                <a:gd name="connsiteX27" fmla="*/ 3552770 w 9273399"/>
                <a:gd name="connsiteY27" fmla="*/ 254157 h 6349040"/>
                <a:gd name="connsiteX28" fmla="*/ 3239227 w 9273399"/>
                <a:gd name="connsiteY28" fmla="*/ 77643 h 6349040"/>
                <a:gd name="connsiteX29" fmla="*/ 2901417 w 9273399"/>
                <a:gd name="connsiteY29" fmla="*/ 301557 h 6349040"/>
                <a:gd name="connsiteX30" fmla="*/ 2888711 w 9273399"/>
                <a:gd name="connsiteY30" fmla="*/ 342491 h 6349040"/>
                <a:gd name="connsiteX31" fmla="*/ 2854030 w 9273399"/>
                <a:gd name="connsiteY31" fmla="*/ 254157 h 6349040"/>
                <a:gd name="connsiteX32" fmla="*/ 2540486 w 9273399"/>
                <a:gd name="connsiteY32" fmla="*/ 77643 h 6349040"/>
                <a:gd name="connsiteX33" fmla="*/ 2202678 w 9273399"/>
                <a:gd name="connsiteY33" fmla="*/ 301557 h 6349040"/>
                <a:gd name="connsiteX34" fmla="*/ 2189971 w 9273399"/>
                <a:gd name="connsiteY34" fmla="*/ 342491 h 6349040"/>
                <a:gd name="connsiteX35" fmla="*/ 2155290 w 9273399"/>
                <a:gd name="connsiteY35" fmla="*/ 254157 h 6349040"/>
                <a:gd name="connsiteX36" fmla="*/ 1841746 w 9273399"/>
                <a:gd name="connsiteY36" fmla="*/ 77643 h 6349040"/>
                <a:gd name="connsiteX37" fmla="*/ 1503937 w 9273399"/>
                <a:gd name="connsiteY37" fmla="*/ 301558 h 6349040"/>
                <a:gd name="connsiteX38" fmla="*/ 1491231 w 9273399"/>
                <a:gd name="connsiteY38" fmla="*/ 342491 h 6349040"/>
                <a:gd name="connsiteX39" fmla="*/ 1456550 w 9273399"/>
                <a:gd name="connsiteY39" fmla="*/ 254157 h 6349040"/>
                <a:gd name="connsiteX40" fmla="*/ 1143007 w 9273399"/>
                <a:gd name="connsiteY40" fmla="*/ 77643 h 6349040"/>
                <a:gd name="connsiteX41" fmla="*/ 805197 w 9273399"/>
                <a:gd name="connsiteY41" fmla="*/ 301558 h 6349040"/>
                <a:gd name="connsiteX42" fmla="*/ 792490 w 9273399"/>
                <a:gd name="connsiteY42" fmla="*/ 342491 h 6349040"/>
                <a:gd name="connsiteX43" fmla="*/ 757809 w 9273399"/>
                <a:gd name="connsiteY43" fmla="*/ 254157 h 6349040"/>
                <a:gd name="connsiteX44" fmla="*/ 444266 w 9273399"/>
                <a:gd name="connsiteY44" fmla="*/ 77643 h 6349040"/>
                <a:gd name="connsiteX45" fmla="*/ 77646 w 9273399"/>
                <a:gd name="connsiteY45" fmla="*/ 444262 h 6349040"/>
                <a:gd name="connsiteX46" fmla="*/ 309836 w 9273399"/>
                <a:gd name="connsiteY46" fmla="*/ 785451 h 6349040"/>
                <a:gd name="connsiteX47" fmla="*/ 311478 w 9273399"/>
                <a:gd name="connsiteY47" fmla="*/ 785939 h 6349040"/>
                <a:gd name="connsiteX48" fmla="*/ 301559 w 9273399"/>
                <a:gd name="connsiteY48" fmla="*/ 789018 h 6349040"/>
                <a:gd name="connsiteX49" fmla="*/ 77645 w 9273399"/>
                <a:gd name="connsiteY49" fmla="*/ 1126826 h 6349040"/>
                <a:gd name="connsiteX50" fmla="*/ 309834 w 9273399"/>
                <a:gd name="connsiteY50" fmla="*/ 1468016 h 6349040"/>
                <a:gd name="connsiteX51" fmla="*/ 311479 w 9273399"/>
                <a:gd name="connsiteY51" fmla="*/ 1468504 h 6349040"/>
                <a:gd name="connsiteX52" fmla="*/ 301559 w 9273399"/>
                <a:gd name="connsiteY52" fmla="*/ 1471583 h 6349040"/>
                <a:gd name="connsiteX53" fmla="*/ 77644 w 9273399"/>
                <a:gd name="connsiteY53" fmla="*/ 1809392 h 6349040"/>
                <a:gd name="connsiteX54" fmla="*/ 309834 w 9273399"/>
                <a:gd name="connsiteY54" fmla="*/ 2150580 h 6349040"/>
                <a:gd name="connsiteX55" fmla="*/ 311476 w 9273399"/>
                <a:gd name="connsiteY55" fmla="*/ 2151067 h 6349040"/>
                <a:gd name="connsiteX56" fmla="*/ 301557 w 9273399"/>
                <a:gd name="connsiteY56" fmla="*/ 2154147 h 6349040"/>
                <a:gd name="connsiteX57" fmla="*/ 77642 w 9273399"/>
                <a:gd name="connsiteY57" fmla="*/ 2491955 h 6349040"/>
                <a:gd name="connsiteX58" fmla="*/ 309832 w 9273399"/>
                <a:gd name="connsiteY58" fmla="*/ 2833144 h 6349040"/>
                <a:gd name="connsiteX59" fmla="*/ 311476 w 9273399"/>
                <a:gd name="connsiteY59" fmla="*/ 2833632 h 6349040"/>
                <a:gd name="connsiteX60" fmla="*/ 301557 w 9273399"/>
                <a:gd name="connsiteY60" fmla="*/ 2836711 h 6349040"/>
                <a:gd name="connsiteX61" fmla="*/ 77642 w 9273399"/>
                <a:gd name="connsiteY61" fmla="*/ 3174519 h 6349040"/>
                <a:gd name="connsiteX62" fmla="*/ 309832 w 9273399"/>
                <a:gd name="connsiteY62" fmla="*/ 3515708 h 6349040"/>
                <a:gd name="connsiteX63" fmla="*/ 311476 w 9273399"/>
                <a:gd name="connsiteY63" fmla="*/ 3516197 h 6349040"/>
                <a:gd name="connsiteX64" fmla="*/ 301557 w 9273399"/>
                <a:gd name="connsiteY64" fmla="*/ 3519276 h 6349040"/>
                <a:gd name="connsiteX65" fmla="*/ 77642 w 9273399"/>
                <a:gd name="connsiteY65" fmla="*/ 3857084 h 6349040"/>
                <a:gd name="connsiteX66" fmla="*/ 309831 w 9273399"/>
                <a:gd name="connsiteY66" fmla="*/ 4198273 h 6349040"/>
                <a:gd name="connsiteX67" fmla="*/ 311476 w 9273399"/>
                <a:gd name="connsiteY67" fmla="*/ 4198762 h 6349040"/>
                <a:gd name="connsiteX68" fmla="*/ 301556 w 9273399"/>
                <a:gd name="connsiteY68" fmla="*/ 4201841 h 6349040"/>
                <a:gd name="connsiteX69" fmla="*/ 77642 w 9273399"/>
                <a:gd name="connsiteY69" fmla="*/ 4539649 h 6349040"/>
                <a:gd name="connsiteX70" fmla="*/ 309831 w 9273399"/>
                <a:gd name="connsiteY70" fmla="*/ 4880838 h 6349040"/>
                <a:gd name="connsiteX71" fmla="*/ 311476 w 9273399"/>
                <a:gd name="connsiteY71" fmla="*/ 4881327 h 6349040"/>
                <a:gd name="connsiteX72" fmla="*/ 301556 w 9273399"/>
                <a:gd name="connsiteY72" fmla="*/ 4884406 h 6349040"/>
                <a:gd name="connsiteX73" fmla="*/ 77641 w 9273399"/>
                <a:gd name="connsiteY73" fmla="*/ 5222214 h 6349040"/>
                <a:gd name="connsiteX74" fmla="*/ 301556 w 9273399"/>
                <a:gd name="connsiteY74" fmla="*/ 5560022 h 6349040"/>
                <a:gd name="connsiteX75" fmla="*/ 311479 w 9273399"/>
                <a:gd name="connsiteY75" fmla="*/ 5563103 h 6349040"/>
                <a:gd name="connsiteX76" fmla="*/ 309834 w 9273399"/>
                <a:gd name="connsiteY76" fmla="*/ 5563591 h 6349040"/>
                <a:gd name="connsiteX77" fmla="*/ 77644 w 9273399"/>
                <a:gd name="connsiteY77" fmla="*/ 5904780 h 6349040"/>
                <a:gd name="connsiteX78" fmla="*/ 444264 w 9273399"/>
                <a:gd name="connsiteY78" fmla="*/ 6271399 h 6349040"/>
                <a:gd name="connsiteX79" fmla="*/ 757807 w 9273399"/>
                <a:gd name="connsiteY79" fmla="*/ 6094885 h 6349040"/>
                <a:gd name="connsiteX80" fmla="*/ 792488 w 9273399"/>
                <a:gd name="connsiteY80" fmla="*/ 6006551 h 6349040"/>
                <a:gd name="connsiteX81" fmla="*/ 805195 w 9273399"/>
                <a:gd name="connsiteY81" fmla="*/ 6047485 h 6349040"/>
                <a:gd name="connsiteX82" fmla="*/ 1143004 w 9273399"/>
                <a:gd name="connsiteY82" fmla="*/ 6271399 h 6349040"/>
                <a:gd name="connsiteX83" fmla="*/ 1456548 w 9273399"/>
                <a:gd name="connsiteY83" fmla="*/ 6094885 h 6349040"/>
                <a:gd name="connsiteX84" fmla="*/ 1491228 w 9273399"/>
                <a:gd name="connsiteY84" fmla="*/ 6006551 h 6349040"/>
                <a:gd name="connsiteX85" fmla="*/ 1503935 w 9273399"/>
                <a:gd name="connsiteY85" fmla="*/ 6047485 h 6349040"/>
                <a:gd name="connsiteX86" fmla="*/ 1841745 w 9273399"/>
                <a:gd name="connsiteY86" fmla="*/ 6271399 h 6349040"/>
                <a:gd name="connsiteX87" fmla="*/ 2155286 w 9273399"/>
                <a:gd name="connsiteY87" fmla="*/ 6094885 h 6349040"/>
                <a:gd name="connsiteX88" fmla="*/ 2189968 w 9273399"/>
                <a:gd name="connsiteY88" fmla="*/ 6006551 h 6349040"/>
                <a:gd name="connsiteX89" fmla="*/ 2202675 w 9273399"/>
                <a:gd name="connsiteY89" fmla="*/ 6047485 h 6349040"/>
                <a:gd name="connsiteX90" fmla="*/ 2540484 w 9273399"/>
                <a:gd name="connsiteY90" fmla="*/ 6271399 h 6349040"/>
                <a:gd name="connsiteX91" fmla="*/ 2854027 w 9273399"/>
                <a:gd name="connsiteY91" fmla="*/ 6094885 h 6349040"/>
                <a:gd name="connsiteX92" fmla="*/ 2888709 w 9273399"/>
                <a:gd name="connsiteY92" fmla="*/ 6006551 h 6349040"/>
                <a:gd name="connsiteX93" fmla="*/ 2901415 w 9273399"/>
                <a:gd name="connsiteY93" fmla="*/ 6047485 h 6349040"/>
                <a:gd name="connsiteX94" fmla="*/ 3239224 w 9273399"/>
                <a:gd name="connsiteY94" fmla="*/ 6271399 h 6349040"/>
                <a:gd name="connsiteX95" fmla="*/ 3552767 w 9273399"/>
                <a:gd name="connsiteY95" fmla="*/ 6094885 h 6349040"/>
                <a:gd name="connsiteX96" fmla="*/ 3587448 w 9273399"/>
                <a:gd name="connsiteY96" fmla="*/ 6006551 h 6349040"/>
                <a:gd name="connsiteX97" fmla="*/ 3600155 w 9273399"/>
                <a:gd name="connsiteY97" fmla="*/ 6047485 h 6349040"/>
                <a:gd name="connsiteX98" fmla="*/ 3937961 w 9273399"/>
                <a:gd name="connsiteY98" fmla="*/ 6271399 h 6349040"/>
                <a:gd name="connsiteX99" fmla="*/ 4251505 w 9273399"/>
                <a:gd name="connsiteY99" fmla="*/ 6094885 h 6349040"/>
                <a:gd name="connsiteX100" fmla="*/ 4286186 w 9273399"/>
                <a:gd name="connsiteY100" fmla="*/ 6006551 h 6349040"/>
                <a:gd name="connsiteX101" fmla="*/ 4298892 w 9273399"/>
                <a:gd name="connsiteY101" fmla="*/ 6047485 h 6349040"/>
                <a:gd name="connsiteX102" fmla="*/ 4636701 w 9273399"/>
                <a:gd name="connsiteY102" fmla="*/ 6271399 h 6349040"/>
                <a:gd name="connsiteX103" fmla="*/ 4950244 w 9273399"/>
                <a:gd name="connsiteY103" fmla="*/ 6094885 h 6349040"/>
                <a:gd name="connsiteX104" fmla="*/ 4984925 w 9273399"/>
                <a:gd name="connsiteY104" fmla="*/ 6006550 h 6349040"/>
                <a:gd name="connsiteX105" fmla="*/ 4997632 w 9273399"/>
                <a:gd name="connsiteY105" fmla="*/ 6047485 h 6349040"/>
                <a:gd name="connsiteX106" fmla="*/ 5335441 w 9273399"/>
                <a:gd name="connsiteY106" fmla="*/ 6271399 h 6349040"/>
                <a:gd name="connsiteX107" fmla="*/ 5648984 w 9273399"/>
                <a:gd name="connsiteY107" fmla="*/ 6094885 h 6349040"/>
                <a:gd name="connsiteX108" fmla="*/ 5683665 w 9273399"/>
                <a:gd name="connsiteY108" fmla="*/ 6006551 h 6349040"/>
                <a:gd name="connsiteX109" fmla="*/ 5696372 w 9273399"/>
                <a:gd name="connsiteY109" fmla="*/ 6047485 h 6349040"/>
                <a:gd name="connsiteX110" fmla="*/ 6034181 w 9273399"/>
                <a:gd name="connsiteY110" fmla="*/ 6271399 h 6349040"/>
                <a:gd name="connsiteX111" fmla="*/ 6347724 w 9273399"/>
                <a:gd name="connsiteY111" fmla="*/ 6094885 h 6349040"/>
                <a:gd name="connsiteX112" fmla="*/ 6382405 w 9273399"/>
                <a:gd name="connsiteY112" fmla="*/ 6006551 h 6349040"/>
                <a:gd name="connsiteX113" fmla="*/ 6395112 w 9273399"/>
                <a:gd name="connsiteY113" fmla="*/ 6047485 h 6349040"/>
                <a:gd name="connsiteX114" fmla="*/ 6732921 w 9273399"/>
                <a:gd name="connsiteY114" fmla="*/ 6271399 h 6349040"/>
                <a:gd name="connsiteX115" fmla="*/ 7046464 w 9273399"/>
                <a:gd name="connsiteY115" fmla="*/ 6094885 h 6349040"/>
                <a:gd name="connsiteX116" fmla="*/ 7081145 w 9273399"/>
                <a:gd name="connsiteY116" fmla="*/ 6006551 h 6349040"/>
                <a:gd name="connsiteX117" fmla="*/ 7093852 w 9273399"/>
                <a:gd name="connsiteY117" fmla="*/ 6047485 h 6349040"/>
                <a:gd name="connsiteX118" fmla="*/ 7431661 w 9273399"/>
                <a:gd name="connsiteY118" fmla="*/ 6271399 h 6349040"/>
                <a:gd name="connsiteX119" fmla="*/ 7745204 w 9273399"/>
                <a:gd name="connsiteY119" fmla="*/ 6094885 h 6349040"/>
                <a:gd name="connsiteX120" fmla="*/ 7779885 w 9273399"/>
                <a:gd name="connsiteY120" fmla="*/ 6006551 h 6349040"/>
                <a:gd name="connsiteX121" fmla="*/ 7792592 w 9273399"/>
                <a:gd name="connsiteY121" fmla="*/ 6047485 h 6349040"/>
                <a:gd name="connsiteX122" fmla="*/ 8130401 w 9273399"/>
                <a:gd name="connsiteY122" fmla="*/ 6271399 h 6349040"/>
                <a:gd name="connsiteX123" fmla="*/ 8443944 w 9273399"/>
                <a:gd name="connsiteY123" fmla="*/ 6094885 h 6349040"/>
                <a:gd name="connsiteX124" fmla="*/ 8478624 w 9273399"/>
                <a:gd name="connsiteY124" fmla="*/ 6006555 h 6349040"/>
                <a:gd name="connsiteX125" fmla="*/ 8491329 w 9273399"/>
                <a:gd name="connsiteY125" fmla="*/ 6047485 h 6349040"/>
                <a:gd name="connsiteX126" fmla="*/ 8829138 w 9273399"/>
                <a:gd name="connsiteY126" fmla="*/ 6271399 h 6349040"/>
                <a:gd name="connsiteX127" fmla="*/ 9195758 w 9273399"/>
                <a:gd name="connsiteY127" fmla="*/ 5904780 h 6349040"/>
                <a:gd name="connsiteX128" fmla="*/ 8963569 w 9273399"/>
                <a:gd name="connsiteY128" fmla="*/ 5563591 h 6349040"/>
                <a:gd name="connsiteX129" fmla="*/ 8961922 w 9273399"/>
                <a:gd name="connsiteY129" fmla="*/ 5563102 h 6349040"/>
                <a:gd name="connsiteX130" fmla="*/ 8971843 w 9273399"/>
                <a:gd name="connsiteY130" fmla="*/ 5560022 h 6349040"/>
                <a:gd name="connsiteX131" fmla="*/ 9195758 w 9273399"/>
                <a:gd name="connsiteY131" fmla="*/ 5222214 h 6349040"/>
                <a:gd name="connsiteX132" fmla="*/ 8971843 w 9273399"/>
                <a:gd name="connsiteY132" fmla="*/ 4884406 h 6349040"/>
                <a:gd name="connsiteX133" fmla="*/ 8961924 w 9273399"/>
                <a:gd name="connsiteY133" fmla="*/ 4881327 h 6349040"/>
                <a:gd name="connsiteX134" fmla="*/ 8963569 w 9273399"/>
                <a:gd name="connsiteY134" fmla="*/ 4880838 h 6349040"/>
                <a:gd name="connsiteX135" fmla="*/ 9195758 w 9273399"/>
                <a:gd name="connsiteY135" fmla="*/ 4539649 h 6349040"/>
                <a:gd name="connsiteX136" fmla="*/ 8971843 w 9273399"/>
                <a:gd name="connsiteY136" fmla="*/ 4201841 h 6349040"/>
                <a:gd name="connsiteX137" fmla="*/ 8961924 w 9273399"/>
                <a:gd name="connsiteY137" fmla="*/ 4198762 h 6349040"/>
                <a:gd name="connsiteX138" fmla="*/ 8963569 w 9273399"/>
                <a:gd name="connsiteY138" fmla="*/ 4198273 h 6349040"/>
                <a:gd name="connsiteX139" fmla="*/ 9195758 w 9273399"/>
                <a:gd name="connsiteY139" fmla="*/ 3857084 h 6349040"/>
                <a:gd name="connsiteX140" fmla="*/ 8971843 w 9273399"/>
                <a:gd name="connsiteY140" fmla="*/ 3519276 h 6349040"/>
                <a:gd name="connsiteX141" fmla="*/ 8961924 w 9273399"/>
                <a:gd name="connsiteY141" fmla="*/ 3516197 h 6349040"/>
                <a:gd name="connsiteX142" fmla="*/ 8963569 w 9273399"/>
                <a:gd name="connsiteY142" fmla="*/ 3515708 h 6349040"/>
                <a:gd name="connsiteX143" fmla="*/ 9195758 w 9273399"/>
                <a:gd name="connsiteY143" fmla="*/ 3174519 h 6349040"/>
                <a:gd name="connsiteX144" fmla="*/ 8971843 w 9273399"/>
                <a:gd name="connsiteY144" fmla="*/ 2836711 h 6349040"/>
                <a:gd name="connsiteX145" fmla="*/ 8961924 w 9273399"/>
                <a:gd name="connsiteY145" fmla="*/ 2833632 h 6349040"/>
                <a:gd name="connsiteX146" fmla="*/ 8963569 w 9273399"/>
                <a:gd name="connsiteY146" fmla="*/ 2833144 h 6349040"/>
                <a:gd name="connsiteX147" fmla="*/ 9195758 w 9273399"/>
                <a:gd name="connsiteY147" fmla="*/ 2491955 h 6349040"/>
                <a:gd name="connsiteX148" fmla="*/ 8971843 w 9273399"/>
                <a:gd name="connsiteY148" fmla="*/ 2154147 h 6349040"/>
                <a:gd name="connsiteX149" fmla="*/ 8961925 w 9273399"/>
                <a:gd name="connsiteY149" fmla="*/ 2151067 h 6349040"/>
                <a:gd name="connsiteX150" fmla="*/ 8963569 w 9273399"/>
                <a:gd name="connsiteY150" fmla="*/ 2150580 h 6349040"/>
                <a:gd name="connsiteX151" fmla="*/ 9195758 w 9273399"/>
                <a:gd name="connsiteY151" fmla="*/ 1809392 h 6349040"/>
                <a:gd name="connsiteX152" fmla="*/ 8971843 w 9273399"/>
                <a:gd name="connsiteY152" fmla="*/ 1471583 h 6349040"/>
                <a:gd name="connsiteX153" fmla="*/ 8961924 w 9273399"/>
                <a:gd name="connsiteY153" fmla="*/ 1468504 h 6349040"/>
                <a:gd name="connsiteX154" fmla="*/ 8963569 w 9273399"/>
                <a:gd name="connsiteY154" fmla="*/ 1468016 h 6349040"/>
                <a:gd name="connsiteX155" fmla="*/ 9195758 w 9273399"/>
                <a:gd name="connsiteY155" fmla="*/ 1126826 h 6349040"/>
                <a:gd name="connsiteX156" fmla="*/ 8971843 w 9273399"/>
                <a:gd name="connsiteY156" fmla="*/ 789018 h 6349040"/>
                <a:gd name="connsiteX157" fmla="*/ 8961924 w 9273399"/>
                <a:gd name="connsiteY157" fmla="*/ 785939 h 6349040"/>
                <a:gd name="connsiteX158" fmla="*/ 8963569 w 9273399"/>
                <a:gd name="connsiteY158" fmla="*/ 785450 h 6349040"/>
                <a:gd name="connsiteX159" fmla="*/ 9195758 w 9273399"/>
                <a:gd name="connsiteY159" fmla="*/ 444261 h 6349040"/>
                <a:gd name="connsiteX160" fmla="*/ 8829138 w 9273399"/>
                <a:gd name="connsiteY160" fmla="*/ 77642 h 6349040"/>
                <a:gd name="connsiteX161" fmla="*/ 8491329 w 9273399"/>
                <a:gd name="connsiteY161" fmla="*/ 301557 h 6349040"/>
                <a:gd name="connsiteX162" fmla="*/ 8478624 w 9273399"/>
                <a:gd name="connsiteY162" fmla="*/ 342486 h 6349040"/>
                <a:gd name="connsiteX163" fmla="*/ 8443945 w 9273399"/>
                <a:gd name="connsiteY163" fmla="*/ 254156 h 6349040"/>
                <a:gd name="connsiteX164" fmla="*/ 8130401 w 9273399"/>
                <a:gd name="connsiteY164" fmla="*/ 77642 h 6349040"/>
                <a:gd name="connsiteX165" fmla="*/ 1841747 w 9273399"/>
                <a:gd name="connsiteY165" fmla="*/ 0 h 6349040"/>
                <a:gd name="connsiteX166" fmla="*/ 2177674 w 9273399"/>
                <a:gd name="connsiteY166" fmla="*/ 153525 h 6349040"/>
                <a:gd name="connsiteX167" fmla="*/ 2191448 w 9273399"/>
                <a:gd name="connsiteY167" fmla="*/ 172418 h 6349040"/>
                <a:gd name="connsiteX168" fmla="*/ 2226347 w 9273399"/>
                <a:gd name="connsiteY168" fmla="*/ 130121 h 6349040"/>
                <a:gd name="connsiteX169" fmla="*/ 2540487 w 9273399"/>
                <a:gd name="connsiteY169" fmla="*/ 0 h 6349040"/>
                <a:gd name="connsiteX170" fmla="*/ 2876414 w 9273399"/>
                <a:gd name="connsiteY170" fmla="*/ 153525 h 6349040"/>
                <a:gd name="connsiteX171" fmla="*/ 2890189 w 9273399"/>
                <a:gd name="connsiteY171" fmla="*/ 172418 h 6349040"/>
                <a:gd name="connsiteX172" fmla="*/ 2925087 w 9273399"/>
                <a:gd name="connsiteY172" fmla="*/ 130121 h 6349040"/>
                <a:gd name="connsiteX173" fmla="*/ 3239227 w 9273399"/>
                <a:gd name="connsiteY173" fmla="*/ 0 h 6349040"/>
                <a:gd name="connsiteX174" fmla="*/ 3575154 w 9273399"/>
                <a:gd name="connsiteY174" fmla="*/ 153525 h 6349040"/>
                <a:gd name="connsiteX175" fmla="*/ 3588929 w 9273399"/>
                <a:gd name="connsiteY175" fmla="*/ 172418 h 6349040"/>
                <a:gd name="connsiteX176" fmla="*/ 3623826 w 9273399"/>
                <a:gd name="connsiteY176" fmla="*/ 130121 h 6349040"/>
                <a:gd name="connsiteX177" fmla="*/ 3937961 w 9273399"/>
                <a:gd name="connsiteY177" fmla="*/ 0 h 6349040"/>
                <a:gd name="connsiteX178" fmla="*/ 4273888 w 9273399"/>
                <a:gd name="connsiteY178" fmla="*/ 153525 h 6349040"/>
                <a:gd name="connsiteX179" fmla="*/ 4287663 w 9273399"/>
                <a:gd name="connsiteY179" fmla="*/ 172418 h 6349040"/>
                <a:gd name="connsiteX180" fmla="*/ 4322561 w 9273399"/>
                <a:gd name="connsiteY180" fmla="*/ 130121 h 6349040"/>
                <a:gd name="connsiteX181" fmla="*/ 4636701 w 9273399"/>
                <a:gd name="connsiteY181" fmla="*/ 0 h 6349040"/>
                <a:gd name="connsiteX182" fmla="*/ 4972628 w 9273399"/>
                <a:gd name="connsiteY182" fmla="*/ 153525 h 6349040"/>
                <a:gd name="connsiteX183" fmla="*/ 4986403 w 9273399"/>
                <a:gd name="connsiteY183" fmla="*/ 172418 h 6349040"/>
                <a:gd name="connsiteX184" fmla="*/ 5021301 w 9273399"/>
                <a:gd name="connsiteY184" fmla="*/ 130121 h 6349040"/>
                <a:gd name="connsiteX185" fmla="*/ 5335441 w 9273399"/>
                <a:gd name="connsiteY185" fmla="*/ 0 h 6349040"/>
                <a:gd name="connsiteX186" fmla="*/ 5671368 w 9273399"/>
                <a:gd name="connsiteY186" fmla="*/ 153525 h 6349040"/>
                <a:gd name="connsiteX187" fmla="*/ 5685143 w 9273399"/>
                <a:gd name="connsiteY187" fmla="*/ 172418 h 6349040"/>
                <a:gd name="connsiteX188" fmla="*/ 5720041 w 9273399"/>
                <a:gd name="connsiteY188" fmla="*/ 130121 h 6349040"/>
                <a:gd name="connsiteX189" fmla="*/ 6034181 w 9273399"/>
                <a:gd name="connsiteY189" fmla="*/ 0 h 6349040"/>
                <a:gd name="connsiteX190" fmla="*/ 6370108 w 9273399"/>
                <a:gd name="connsiteY190" fmla="*/ 153525 h 6349040"/>
                <a:gd name="connsiteX191" fmla="*/ 6383883 w 9273399"/>
                <a:gd name="connsiteY191" fmla="*/ 172418 h 6349040"/>
                <a:gd name="connsiteX192" fmla="*/ 6418781 w 9273399"/>
                <a:gd name="connsiteY192" fmla="*/ 130121 h 6349040"/>
                <a:gd name="connsiteX193" fmla="*/ 6732921 w 9273399"/>
                <a:gd name="connsiteY193" fmla="*/ 0 h 6349040"/>
                <a:gd name="connsiteX194" fmla="*/ 7068848 w 9273399"/>
                <a:gd name="connsiteY194" fmla="*/ 153525 h 6349040"/>
                <a:gd name="connsiteX195" fmla="*/ 7082623 w 9273399"/>
                <a:gd name="connsiteY195" fmla="*/ 172417 h 6349040"/>
                <a:gd name="connsiteX196" fmla="*/ 7117521 w 9273399"/>
                <a:gd name="connsiteY196" fmla="*/ 130121 h 6349040"/>
                <a:gd name="connsiteX197" fmla="*/ 7431661 w 9273399"/>
                <a:gd name="connsiteY197" fmla="*/ 0 h 6349040"/>
                <a:gd name="connsiteX198" fmla="*/ 7767588 w 9273399"/>
                <a:gd name="connsiteY198" fmla="*/ 153525 h 6349040"/>
                <a:gd name="connsiteX199" fmla="*/ 7781363 w 9273399"/>
                <a:gd name="connsiteY199" fmla="*/ 172417 h 6349040"/>
                <a:gd name="connsiteX200" fmla="*/ 7816261 w 9273399"/>
                <a:gd name="connsiteY200" fmla="*/ 130120 h 6349040"/>
                <a:gd name="connsiteX201" fmla="*/ 8130401 w 9273399"/>
                <a:gd name="connsiteY201" fmla="*/ 0 h 6349040"/>
                <a:gd name="connsiteX202" fmla="*/ 8466328 w 9273399"/>
                <a:gd name="connsiteY202" fmla="*/ 153525 h 6349040"/>
                <a:gd name="connsiteX203" fmla="*/ 8480101 w 9273399"/>
                <a:gd name="connsiteY203" fmla="*/ 172415 h 6349040"/>
                <a:gd name="connsiteX204" fmla="*/ 8514998 w 9273399"/>
                <a:gd name="connsiteY204" fmla="*/ 130120 h 6349040"/>
                <a:gd name="connsiteX205" fmla="*/ 8829138 w 9273399"/>
                <a:gd name="connsiteY205" fmla="*/ 0 h 6349040"/>
                <a:gd name="connsiteX206" fmla="*/ 9273399 w 9273399"/>
                <a:gd name="connsiteY206" fmla="*/ 444260 h 6349040"/>
                <a:gd name="connsiteX207" fmla="*/ 9197527 w 9273399"/>
                <a:gd name="connsiteY207" fmla="*/ 692651 h 6349040"/>
                <a:gd name="connsiteX208" fmla="*/ 9111947 w 9273399"/>
                <a:gd name="connsiteY208" fmla="*/ 786835 h 6349040"/>
                <a:gd name="connsiteX209" fmla="*/ 9143278 w 9273399"/>
                <a:gd name="connsiteY209" fmla="*/ 812685 h 6349040"/>
                <a:gd name="connsiteX210" fmla="*/ 9273399 w 9273399"/>
                <a:gd name="connsiteY210" fmla="*/ 1126826 h 6349040"/>
                <a:gd name="connsiteX211" fmla="*/ 9197527 w 9273399"/>
                <a:gd name="connsiteY211" fmla="*/ 1375216 h 6349040"/>
                <a:gd name="connsiteX212" fmla="*/ 9111947 w 9273399"/>
                <a:gd name="connsiteY212" fmla="*/ 1469400 h 6349040"/>
                <a:gd name="connsiteX213" fmla="*/ 9143278 w 9273399"/>
                <a:gd name="connsiteY213" fmla="*/ 1495250 h 6349040"/>
                <a:gd name="connsiteX214" fmla="*/ 9273399 w 9273399"/>
                <a:gd name="connsiteY214" fmla="*/ 1809390 h 6349040"/>
                <a:gd name="connsiteX215" fmla="*/ 9197527 w 9273399"/>
                <a:gd name="connsiteY215" fmla="*/ 2057780 h 6349040"/>
                <a:gd name="connsiteX216" fmla="*/ 9111948 w 9273399"/>
                <a:gd name="connsiteY216" fmla="*/ 2151963 h 6349040"/>
                <a:gd name="connsiteX217" fmla="*/ 9143278 w 9273399"/>
                <a:gd name="connsiteY217" fmla="*/ 2177814 h 6349040"/>
                <a:gd name="connsiteX218" fmla="*/ 9273399 w 9273399"/>
                <a:gd name="connsiteY218" fmla="*/ 2491954 h 6349040"/>
                <a:gd name="connsiteX219" fmla="*/ 9197527 w 9273399"/>
                <a:gd name="connsiteY219" fmla="*/ 2740345 h 6349040"/>
                <a:gd name="connsiteX220" fmla="*/ 9111947 w 9273399"/>
                <a:gd name="connsiteY220" fmla="*/ 2834528 h 6349040"/>
                <a:gd name="connsiteX221" fmla="*/ 9143278 w 9273399"/>
                <a:gd name="connsiteY221" fmla="*/ 2860379 h 6349040"/>
                <a:gd name="connsiteX222" fmla="*/ 9273399 w 9273399"/>
                <a:gd name="connsiteY222" fmla="*/ 3174518 h 6349040"/>
                <a:gd name="connsiteX223" fmla="*/ 9197527 w 9273399"/>
                <a:gd name="connsiteY223" fmla="*/ 3422909 h 6349040"/>
                <a:gd name="connsiteX224" fmla="*/ 9111947 w 9273399"/>
                <a:gd name="connsiteY224" fmla="*/ 3517092 h 6349040"/>
                <a:gd name="connsiteX225" fmla="*/ 9143278 w 9273399"/>
                <a:gd name="connsiteY225" fmla="*/ 3542943 h 6349040"/>
                <a:gd name="connsiteX226" fmla="*/ 9273399 w 9273399"/>
                <a:gd name="connsiteY226" fmla="*/ 3857083 h 6349040"/>
                <a:gd name="connsiteX227" fmla="*/ 9197527 w 9273399"/>
                <a:gd name="connsiteY227" fmla="*/ 4105474 h 6349040"/>
                <a:gd name="connsiteX228" fmla="*/ 9111947 w 9273399"/>
                <a:gd name="connsiteY228" fmla="*/ 4199658 h 6349040"/>
                <a:gd name="connsiteX229" fmla="*/ 9143278 w 9273399"/>
                <a:gd name="connsiteY229" fmla="*/ 4225508 h 6349040"/>
                <a:gd name="connsiteX230" fmla="*/ 9273399 w 9273399"/>
                <a:gd name="connsiteY230" fmla="*/ 4539648 h 6349040"/>
                <a:gd name="connsiteX231" fmla="*/ 9197527 w 9273399"/>
                <a:gd name="connsiteY231" fmla="*/ 4788039 h 6349040"/>
                <a:gd name="connsiteX232" fmla="*/ 9111947 w 9273399"/>
                <a:gd name="connsiteY232" fmla="*/ 4882223 h 6349040"/>
                <a:gd name="connsiteX233" fmla="*/ 9143278 w 9273399"/>
                <a:gd name="connsiteY233" fmla="*/ 4908073 h 6349040"/>
                <a:gd name="connsiteX234" fmla="*/ 9273399 w 9273399"/>
                <a:gd name="connsiteY234" fmla="*/ 5222213 h 6349040"/>
                <a:gd name="connsiteX235" fmla="*/ 9143278 w 9273399"/>
                <a:gd name="connsiteY235" fmla="*/ 5536353 h 6349040"/>
                <a:gd name="connsiteX236" fmla="*/ 9111947 w 9273399"/>
                <a:gd name="connsiteY236" fmla="*/ 5562204 h 6349040"/>
                <a:gd name="connsiteX237" fmla="*/ 9197527 w 9273399"/>
                <a:gd name="connsiteY237" fmla="*/ 5656388 h 6349040"/>
                <a:gd name="connsiteX238" fmla="*/ 9273399 w 9273399"/>
                <a:gd name="connsiteY238" fmla="*/ 5904779 h 6349040"/>
                <a:gd name="connsiteX239" fmla="*/ 8829138 w 9273399"/>
                <a:gd name="connsiteY239" fmla="*/ 6349040 h 6349040"/>
                <a:gd name="connsiteX240" fmla="*/ 8514998 w 9273399"/>
                <a:gd name="connsiteY240" fmla="*/ 6218919 h 6349040"/>
                <a:gd name="connsiteX241" fmla="*/ 8480101 w 9273399"/>
                <a:gd name="connsiteY241" fmla="*/ 6176625 h 6349040"/>
                <a:gd name="connsiteX242" fmla="*/ 8466328 w 9273399"/>
                <a:gd name="connsiteY242" fmla="*/ 6195515 h 6349040"/>
                <a:gd name="connsiteX243" fmla="*/ 8130401 w 9273399"/>
                <a:gd name="connsiteY243" fmla="*/ 6349040 h 6349040"/>
                <a:gd name="connsiteX244" fmla="*/ 7816261 w 9273399"/>
                <a:gd name="connsiteY244" fmla="*/ 6218919 h 6349040"/>
                <a:gd name="connsiteX245" fmla="*/ 7781363 w 9273399"/>
                <a:gd name="connsiteY245" fmla="*/ 6176622 h 6349040"/>
                <a:gd name="connsiteX246" fmla="*/ 7767588 w 9273399"/>
                <a:gd name="connsiteY246" fmla="*/ 6195515 h 6349040"/>
                <a:gd name="connsiteX247" fmla="*/ 7431661 w 9273399"/>
                <a:gd name="connsiteY247" fmla="*/ 6349040 h 6349040"/>
                <a:gd name="connsiteX248" fmla="*/ 7117521 w 9273399"/>
                <a:gd name="connsiteY248" fmla="*/ 6218919 h 6349040"/>
                <a:gd name="connsiteX249" fmla="*/ 7082623 w 9273399"/>
                <a:gd name="connsiteY249" fmla="*/ 6176623 h 6349040"/>
                <a:gd name="connsiteX250" fmla="*/ 7068848 w 9273399"/>
                <a:gd name="connsiteY250" fmla="*/ 6195515 h 6349040"/>
                <a:gd name="connsiteX251" fmla="*/ 6732921 w 9273399"/>
                <a:gd name="connsiteY251" fmla="*/ 6349040 h 6349040"/>
                <a:gd name="connsiteX252" fmla="*/ 6418781 w 9273399"/>
                <a:gd name="connsiteY252" fmla="*/ 6218919 h 6349040"/>
                <a:gd name="connsiteX253" fmla="*/ 6383883 w 9273399"/>
                <a:gd name="connsiteY253" fmla="*/ 6176622 h 6349040"/>
                <a:gd name="connsiteX254" fmla="*/ 6370108 w 9273399"/>
                <a:gd name="connsiteY254" fmla="*/ 6195515 h 6349040"/>
                <a:gd name="connsiteX255" fmla="*/ 6034181 w 9273399"/>
                <a:gd name="connsiteY255" fmla="*/ 6349040 h 6349040"/>
                <a:gd name="connsiteX256" fmla="*/ 5720041 w 9273399"/>
                <a:gd name="connsiteY256" fmla="*/ 6218919 h 6349040"/>
                <a:gd name="connsiteX257" fmla="*/ 5685143 w 9273399"/>
                <a:gd name="connsiteY257" fmla="*/ 6176623 h 6349040"/>
                <a:gd name="connsiteX258" fmla="*/ 5671368 w 9273399"/>
                <a:gd name="connsiteY258" fmla="*/ 6195515 h 6349040"/>
                <a:gd name="connsiteX259" fmla="*/ 5335441 w 9273399"/>
                <a:gd name="connsiteY259" fmla="*/ 6349040 h 6349040"/>
                <a:gd name="connsiteX260" fmla="*/ 5021301 w 9273399"/>
                <a:gd name="connsiteY260" fmla="*/ 6218919 h 6349040"/>
                <a:gd name="connsiteX261" fmla="*/ 4986403 w 9273399"/>
                <a:gd name="connsiteY261" fmla="*/ 6176623 h 6349040"/>
                <a:gd name="connsiteX262" fmla="*/ 4972628 w 9273399"/>
                <a:gd name="connsiteY262" fmla="*/ 6195515 h 6349040"/>
                <a:gd name="connsiteX263" fmla="*/ 4636701 w 9273399"/>
                <a:gd name="connsiteY263" fmla="*/ 6349040 h 6349040"/>
                <a:gd name="connsiteX264" fmla="*/ 4322561 w 9273399"/>
                <a:gd name="connsiteY264" fmla="*/ 6218919 h 6349040"/>
                <a:gd name="connsiteX265" fmla="*/ 4287663 w 9273399"/>
                <a:gd name="connsiteY265" fmla="*/ 6176623 h 6349040"/>
                <a:gd name="connsiteX266" fmla="*/ 4273888 w 9273399"/>
                <a:gd name="connsiteY266" fmla="*/ 6195515 h 6349040"/>
                <a:gd name="connsiteX267" fmla="*/ 3937961 w 9273399"/>
                <a:gd name="connsiteY267" fmla="*/ 6349040 h 6349040"/>
                <a:gd name="connsiteX268" fmla="*/ 3623823 w 9273399"/>
                <a:gd name="connsiteY268" fmla="*/ 6218919 h 6349040"/>
                <a:gd name="connsiteX269" fmla="*/ 3588926 w 9273399"/>
                <a:gd name="connsiteY269" fmla="*/ 6176623 h 6349040"/>
                <a:gd name="connsiteX270" fmla="*/ 3575151 w 9273399"/>
                <a:gd name="connsiteY270" fmla="*/ 6195515 h 6349040"/>
                <a:gd name="connsiteX271" fmla="*/ 3239224 w 9273399"/>
                <a:gd name="connsiteY271" fmla="*/ 6349040 h 6349040"/>
                <a:gd name="connsiteX272" fmla="*/ 2925084 w 9273399"/>
                <a:gd name="connsiteY272" fmla="*/ 6218919 h 6349040"/>
                <a:gd name="connsiteX273" fmla="*/ 2890186 w 9273399"/>
                <a:gd name="connsiteY273" fmla="*/ 6176623 h 6349040"/>
                <a:gd name="connsiteX274" fmla="*/ 2876411 w 9273399"/>
                <a:gd name="connsiteY274" fmla="*/ 6195515 h 6349040"/>
                <a:gd name="connsiteX275" fmla="*/ 2540484 w 9273399"/>
                <a:gd name="connsiteY275" fmla="*/ 6349040 h 6349040"/>
                <a:gd name="connsiteX276" fmla="*/ 2226343 w 9273399"/>
                <a:gd name="connsiteY276" fmla="*/ 6218919 h 6349040"/>
                <a:gd name="connsiteX277" fmla="*/ 2191447 w 9273399"/>
                <a:gd name="connsiteY277" fmla="*/ 6176623 h 6349040"/>
                <a:gd name="connsiteX278" fmla="*/ 2177672 w 9273399"/>
                <a:gd name="connsiteY278" fmla="*/ 6195515 h 6349040"/>
                <a:gd name="connsiteX279" fmla="*/ 1841744 w 9273399"/>
                <a:gd name="connsiteY279" fmla="*/ 6349040 h 6349040"/>
                <a:gd name="connsiteX280" fmla="*/ 1527604 w 9273399"/>
                <a:gd name="connsiteY280" fmla="*/ 6218919 h 6349040"/>
                <a:gd name="connsiteX281" fmla="*/ 1492707 w 9273399"/>
                <a:gd name="connsiteY281" fmla="*/ 6176623 h 6349040"/>
                <a:gd name="connsiteX282" fmla="*/ 1478931 w 9273399"/>
                <a:gd name="connsiteY282" fmla="*/ 6195515 h 6349040"/>
                <a:gd name="connsiteX283" fmla="*/ 1143005 w 9273399"/>
                <a:gd name="connsiteY283" fmla="*/ 6349040 h 6349040"/>
                <a:gd name="connsiteX284" fmla="*/ 828864 w 9273399"/>
                <a:gd name="connsiteY284" fmla="*/ 6218919 h 6349040"/>
                <a:gd name="connsiteX285" fmla="*/ 793966 w 9273399"/>
                <a:gd name="connsiteY285" fmla="*/ 6176623 h 6349040"/>
                <a:gd name="connsiteX286" fmla="*/ 780191 w 9273399"/>
                <a:gd name="connsiteY286" fmla="*/ 6195515 h 6349040"/>
                <a:gd name="connsiteX287" fmla="*/ 444264 w 9273399"/>
                <a:gd name="connsiteY287" fmla="*/ 6349040 h 6349040"/>
                <a:gd name="connsiteX288" fmla="*/ 3 w 9273399"/>
                <a:gd name="connsiteY288" fmla="*/ 5904779 h 6349040"/>
                <a:gd name="connsiteX289" fmla="*/ 153528 w 9273399"/>
                <a:gd name="connsiteY289" fmla="*/ 5568852 h 6349040"/>
                <a:gd name="connsiteX290" fmla="*/ 162013 w 9273399"/>
                <a:gd name="connsiteY290" fmla="*/ 5562666 h 6349040"/>
                <a:gd name="connsiteX291" fmla="*/ 130121 w 9273399"/>
                <a:gd name="connsiteY291" fmla="*/ 5536353 h 6349040"/>
                <a:gd name="connsiteX292" fmla="*/ 0 w 9273399"/>
                <a:gd name="connsiteY292" fmla="*/ 5222213 h 6349040"/>
                <a:gd name="connsiteX293" fmla="*/ 130121 w 9273399"/>
                <a:gd name="connsiteY293" fmla="*/ 4908073 h 6349040"/>
                <a:gd name="connsiteX294" fmla="*/ 162011 w 9273399"/>
                <a:gd name="connsiteY294" fmla="*/ 4881762 h 6349040"/>
                <a:gd name="connsiteX295" fmla="*/ 153526 w 9273399"/>
                <a:gd name="connsiteY295" fmla="*/ 4875575 h 6349040"/>
                <a:gd name="connsiteX296" fmla="*/ 1 w 9273399"/>
                <a:gd name="connsiteY296" fmla="*/ 4539648 h 6349040"/>
                <a:gd name="connsiteX297" fmla="*/ 130121 w 9273399"/>
                <a:gd name="connsiteY297" fmla="*/ 4225508 h 6349040"/>
                <a:gd name="connsiteX298" fmla="*/ 162011 w 9273399"/>
                <a:gd name="connsiteY298" fmla="*/ 4199197 h 6349040"/>
                <a:gd name="connsiteX299" fmla="*/ 153526 w 9273399"/>
                <a:gd name="connsiteY299" fmla="*/ 4193010 h 6349040"/>
                <a:gd name="connsiteX300" fmla="*/ 1 w 9273399"/>
                <a:gd name="connsiteY300" fmla="*/ 3857083 h 6349040"/>
                <a:gd name="connsiteX301" fmla="*/ 130122 w 9273399"/>
                <a:gd name="connsiteY301" fmla="*/ 3542943 h 6349040"/>
                <a:gd name="connsiteX302" fmla="*/ 162011 w 9273399"/>
                <a:gd name="connsiteY302" fmla="*/ 3516632 h 6349040"/>
                <a:gd name="connsiteX303" fmla="*/ 153526 w 9273399"/>
                <a:gd name="connsiteY303" fmla="*/ 3510445 h 6349040"/>
                <a:gd name="connsiteX304" fmla="*/ 1 w 9273399"/>
                <a:gd name="connsiteY304" fmla="*/ 3174518 h 6349040"/>
                <a:gd name="connsiteX305" fmla="*/ 130122 w 9273399"/>
                <a:gd name="connsiteY305" fmla="*/ 2860379 h 6349040"/>
                <a:gd name="connsiteX306" fmla="*/ 162011 w 9273399"/>
                <a:gd name="connsiteY306" fmla="*/ 2834067 h 6349040"/>
                <a:gd name="connsiteX307" fmla="*/ 153526 w 9273399"/>
                <a:gd name="connsiteY307" fmla="*/ 2827881 h 6349040"/>
                <a:gd name="connsiteX308" fmla="*/ 1 w 9273399"/>
                <a:gd name="connsiteY308" fmla="*/ 2491954 h 6349040"/>
                <a:gd name="connsiteX309" fmla="*/ 130122 w 9273399"/>
                <a:gd name="connsiteY309" fmla="*/ 2177814 h 6349040"/>
                <a:gd name="connsiteX310" fmla="*/ 162011 w 9273399"/>
                <a:gd name="connsiteY310" fmla="*/ 2151505 h 6349040"/>
                <a:gd name="connsiteX311" fmla="*/ 153528 w 9273399"/>
                <a:gd name="connsiteY311" fmla="*/ 2145320 h 6349040"/>
                <a:gd name="connsiteX312" fmla="*/ 3 w 9273399"/>
                <a:gd name="connsiteY312" fmla="*/ 1809391 h 6349040"/>
                <a:gd name="connsiteX313" fmla="*/ 130124 w 9273399"/>
                <a:gd name="connsiteY313" fmla="*/ 1495250 h 6349040"/>
                <a:gd name="connsiteX314" fmla="*/ 162014 w 9273399"/>
                <a:gd name="connsiteY314" fmla="*/ 1468939 h 6349040"/>
                <a:gd name="connsiteX315" fmla="*/ 153529 w 9273399"/>
                <a:gd name="connsiteY315" fmla="*/ 1462753 h 6349040"/>
                <a:gd name="connsiteX316" fmla="*/ 4 w 9273399"/>
                <a:gd name="connsiteY316" fmla="*/ 1126826 h 6349040"/>
                <a:gd name="connsiteX317" fmla="*/ 130124 w 9273399"/>
                <a:gd name="connsiteY317" fmla="*/ 812685 h 6349040"/>
                <a:gd name="connsiteX318" fmla="*/ 162014 w 9273399"/>
                <a:gd name="connsiteY318" fmla="*/ 786374 h 6349040"/>
                <a:gd name="connsiteX319" fmla="*/ 153530 w 9273399"/>
                <a:gd name="connsiteY319" fmla="*/ 780188 h 6349040"/>
                <a:gd name="connsiteX320" fmla="*/ 5 w 9273399"/>
                <a:gd name="connsiteY320" fmla="*/ 444261 h 6349040"/>
                <a:gd name="connsiteX321" fmla="*/ 444266 w 9273399"/>
                <a:gd name="connsiteY321" fmla="*/ 1 h 6349040"/>
                <a:gd name="connsiteX322" fmla="*/ 780194 w 9273399"/>
                <a:gd name="connsiteY322" fmla="*/ 153526 h 6349040"/>
                <a:gd name="connsiteX323" fmla="*/ 793970 w 9273399"/>
                <a:gd name="connsiteY323" fmla="*/ 172418 h 6349040"/>
                <a:gd name="connsiteX324" fmla="*/ 828867 w 9273399"/>
                <a:gd name="connsiteY324" fmla="*/ 130121 h 6349040"/>
                <a:gd name="connsiteX325" fmla="*/ 1143008 w 9273399"/>
                <a:gd name="connsiteY325" fmla="*/ 1 h 6349040"/>
                <a:gd name="connsiteX326" fmla="*/ 1478934 w 9273399"/>
                <a:gd name="connsiteY326" fmla="*/ 153526 h 6349040"/>
                <a:gd name="connsiteX327" fmla="*/ 1492709 w 9273399"/>
                <a:gd name="connsiteY327" fmla="*/ 172418 h 6349040"/>
                <a:gd name="connsiteX328" fmla="*/ 1527607 w 9273399"/>
                <a:gd name="connsiteY328" fmla="*/ 130121 h 6349040"/>
                <a:gd name="connsiteX329" fmla="*/ 1841747 w 9273399"/>
                <a:gd name="connsiteY329" fmla="*/ 0 h 6349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</a:cxnLst>
              <a:rect l="l" t="t" r="r" b="b"/>
              <a:pathLst>
                <a:path w="9273399" h="6349040">
                  <a:moveTo>
                    <a:pt x="8130401" y="77642"/>
                  </a:moveTo>
                  <a:cubicBezTo>
                    <a:pt x="7978542" y="77642"/>
                    <a:pt x="7848248" y="169972"/>
                    <a:pt x="7792592" y="301557"/>
                  </a:cubicBezTo>
                  <a:lnTo>
                    <a:pt x="7779885" y="342491"/>
                  </a:lnTo>
                  <a:lnTo>
                    <a:pt x="7745204" y="254156"/>
                  </a:lnTo>
                  <a:cubicBezTo>
                    <a:pt x="7680904" y="148332"/>
                    <a:pt x="7564538" y="77643"/>
                    <a:pt x="7431661" y="77643"/>
                  </a:cubicBezTo>
                  <a:cubicBezTo>
                    <a:pt x="7279802" y="77643"/>
                    <a:pt x="7149508" y="169972"/>
                    <a:pt x="7093852" y="301557"/>
                  </a:cubicBezTo>
                  <a:lnTo>
                    <a:pt x="7081145" y="342491"/>
                  </a:lnTo>
                  <a:lnTo>
                    <a:pt x="7046464" y="254156"/>
                  </a:lnTo>
                  <a:cubicBezTo>
                    <a:pt x="6982164" y="148332"/>
                    <a:pt x="6865798" y="77643"/>
                    <a:pt x="6732921" y="77643"/>
                  </a:cubicBezTo>
                  <a:cubicBezTo>
                    <a:pt x="6581062" y="77643"/>
                    <a:pt x="6450768" y="169972"/>
                    <a:pt x="6395112" y="301557"/>
                  </a:cubicBezTo>
                  <a:lnTo>
                    <a:pt x="6382405" y="342491"/>
                  </a:lnTo>
                  <a:lnTo>
                    <a:pt x="6347724" y="254156"/>
                  </a:lnTo>
                  <a:cubicBezTo>
                    <a:pt x="6283424" y="148332"/>
                    <a:pt x="6167058" y="77643"/>
                    <a:pt x="6034181" y="77643"/>
                  </a:cubicBezTo>
                  <a:cubicBezTo>
                    <a:pt x="5882322" y="77643"/>
                    <a:pt x="5752028" y="169972"/>
                    <a:pt x="5696372" y="301557"/>
                  </a:cubicBezTo>
                  <a:lnTo>
                    <a:pt x="5683665" y="342491"/>
                  </a:lnTo>
                  <a:lnTo>
                    <a:pt x="5648985" y="254156"/>
                  </a:lnTo>
                  <a:cubicBezTo>
                    <a:pt x="5584684" y="148332"/>
                    <a:pt x="5468318" y="77643"/>
                    <a:pt x="5335441" y="77643"/>
                  </a:cubicBezTo>
                  <a:cubicBezTo>
                    <a:pt x="5183582" y="77643"/>
                    <a:pt x="5053288" y="169972"/>
                    <a:pt x="4997632" y="301557"/>
                  </a:cubicBezTo>
                  <a:lnTo>
                    <a:pt x="4984925" y="342491"/>
                  </a:lnTo>
                  <a:lnTo>
                    <a:pt x="4950244" y="254157"/>
                  </a:lnTo>
                  <a:cubicBezTo>
                    <a:pt x="4885944" y="148333"/>
                    <a:pt x="4769578" y="77643"/>
                    <a:pt x="4636701" y="77643"/>
                  </a:cubicBezTo>
                  <a:cubicBezTo>
                    <a:pt x="4484842" y="77643"/>
                    <a:pt x="4354548" y="169972"/>
                    <a:pt x="4298892" y="301557"/>
                  </a:cubicBezTo>
                  <a:lnTo>
                    <a:pt x="4286186" y="342491"/>
                  </a:lnTo>
                  <a:lnTo>
                    <a:pt x="4251505" y="254157"/>
                  </a:lnTo>
                  <a:cubicBezTo>
                    <a:pt x="4187205" y="148333"/>
                    <a:pt x="4070839" y="77643"/>
                    <a:pt x="3937961" y="77643"/>
                  </a:cubicBezTo>
                  <a:cubicBezTo>
                    <a:pt x="3786108" y="77643"/>
                    <a:pt x="3655813" y="169972"/>
                    <a:pt x="3600158" y="301557"/>
                  </a:cubicBezTo>
                  <a:lnTo>
                    <a:pt x="3587451" y="342491"/>
                  </a:lnTo>
                  <a:lnTo>
                    <a:pt x="3552770" y="254157"/>
                  </a:lnTo>
                  <a:cubicBezTo>
                    <a:pt x="3488470" y="148333"/>
                    <a:pt x="3372103" y="77643"/>
                    <a:pt x="3239227" y="77643"/>
                  </a:cubicBezTo>
                  <a:cubicBezTo>
                    <a:pt x="3087367" y="77643"/>
                    <a:pt x="2957073" y="169972"/>
                    <a:pt x="2901417" y="301557"/>
                  </a:cubicBezTo>
                  <a:lnTo>
                    <a:pt x="2888711" y="342491"/>
                  </a:lnTo>
                  <a:lnTo>
                    <a:pt x="2854030" y="254157"/>
                  </a:lnTo>
                  <a:cubicBezTo>
                    <a:pt x="2789730" y="148333"/>
                    <a:pt x="2673364" y="77643"/>
                    <a:pt x="2540486" y="77643"/>
                  </a:cubicBezTo>
                  <a:cubicBezTo>
                    <a:pt x="2388627" y="77643"/>
                    <a:pt x="2258333" y="169972"/>
                    <a:pt x="2202678" y="301557"/>
                  </a:cubicBezTo>
                  <a:lnTo>
                    <a:pt x="2189971" y="342491"/>
                  </a:lnTo>
                  <a:lnTo>
                    <a:pt x="2155290" y="254157"/>
                  </a:lnTo>
                  <a:cubicBezTo>
                    <a:pt x="2090990" y="148333"/>
                    <a:pt x="1974624" y="77643"/>
                    <a:pt x="1841746" y="77643"/>
                  </a:cubicBezTo>
                  <a:cubicBezTo>
                    <a:pt x="1689887" y="77643"/>
                    <a:pt x="1559593" y="169973"/>
                    <a:pt x="1503937" y="301558"/>
                  </a:cubicBezTo>
                  <a:lnTo>
                    <a:pt x="1491231" y="342491"/>
                  </a:lnTo>
                  <a:lnTo>
                    <a:pt x="1456550" y="254157"/>
                  </a:lnTo>
                  <a:cubicBezTo>
                    <a:pt x="1392250" y="148333"/>
                    <a:pt x="1275884" y="77643"/>
                    <a:pt x="1143007" y="77643"/>
                  </a:cubicBezTo>
                  <a:cubicBezTo>
                    <a:pt x="991148" y="77643"/>
                    <a:pt x="860853" y="169973"/>
                    <a:pt x="805197" y="301558"/>
                  </a:cubicBezTo>
                  <a:lnTo>
                    <a:pt x="792490" y="342491"/>
                  </a:lnTo>
                  <a:lnTo>
                    <a:pt x="757809" y="254157"/>
                  </a:lnTo>
                  <a:cubicBezTo>
                    <a:pt x="693509" y="148333"/>
                    <a:pt x="577143" y="77643"/>
                    <a:pt x="444266" y="77643"/>
                  </a:cubicBezTo>
                  <a:cubicBezTo>
                    <a:pt x="241787" y="77643"/>
                    <a:pt x="77646" y="241784"/>
                    <a:pt x="77646" y="444262"/>
                  </a:cubicBezTo>
                  <a:cubicBezTo>
                    <a:pt x="77646" y="599285"/>
                    <a:pt x="173863" y="731834"/>
                    <a:pt x="309836" y="785451"/>
                  </a:cubicBezTo>
                  <a:lnTo>
                    <a:pt x="311478" y="785939"/>
                  </a:lnTo>
                  <a:lnTo>
                    <a:pt x="301559" y="789018"/>
                  </a:lnTo>
                  <a:cubicBezTo>
                    <a:pt x="169974" y="844675"/>
                    <a:pt x="77645" y="974968"/>
                    <a:pt x="77645" y="1126826"/>
                  </a:cubicBezTo>
                  <a:cubicBezTo>
                    <a:pt x="77645" y="1281849"/>
                    <a:pt x="173861" y="1414399"/>
                    <a:pt x="309834" y="1468016"/>
                  </a:cubicBezTo>
                  <a:lnTo>
                    <a:pt x="311479" y="1468504"/>
                  </a:lnTo>
                  <a:lnTo>
                    <a:pt x="301559" y="1471583"/>
                  </a:lnTo>
                  <a:cubicBezTo>
                    <a:pt x="169974" y="1527239"/>
                    <a:pt x="77644" y="1657533"/>
                    <a:pt x="77644" y="1809392"/>
                  </a:cubicBezTo>
                  <a:cubicBezTo>
                    <a:pt x="77644" y="1964412"/>
                    <a:pt x="173861" y="2096962"/>
                    <a:pt x="309834" y="2150580"/>
                  </a:cubicBezTo>
                  <a:lnTo>
                    <a:pt x="311476" y="2151067"/>
                  </a:lnTo>
                  <a:lnTo>
                    <a:pt x="301557" y="2154147"/>
                  </a:lnTo>
                  <a:cubicBezTo>
                    <a:pt x="169972" y="2209802"/>
                    <a:pt x="77642" y="2340096"/>
                    <a:pt x="77642" y="2491955"/>
                  </a:cubicBezTo>
                  <a:cubicBezTo>
                    <a:pt x="77642" y="2646977"/>
                    <a:pt x="173859" y="2779527"/>
                    <a:pt x="309832" y="2833144"/>
                  </a:cubicBezTo>
                  <a:lnTo>
                    <a:pt x="311476" y="2833632"/>
                  </a:lnTo>
                  <a:lnTo>
                    <a:pt x="301557" y="2836711"/>
                  </a:lnTo>
                  <a:cubicBezTo>
                    <a:pt x="169971" y="2892367"/>
                    <a:pt x="77642" y="3022661"/>
                    <a:pt x="77642" y="3174519"/>
                  </a:cubicBezTo>
                  <a:cubicBezTo>
                    <a:pt x="77642" y="3329541"/>
                    <a:pt x="173859" y="3462091"/>
                    <a:pt x="309832" y="3515708"/>
                  </a:cubicBezTo>
                  <a:lnTo>
                    <a:pt x="311476" y="3516197"/>
                  </a:lnTo>
                  <a:lnTo>
                    <a:pt x="301557" y="3519276"/>
                  </a:lnTo>
                  <a:cubicBezTo>
                    <a:pt x="169971" y="3574932"/>
                    <a:pt x="77642" y="3705226"/>
                    <a:pt x="77642" y="3857084"/>
                  </a:cubicBezTo>
                  <a:cubicBezTo>
                    <a:pt x="77642" y="4012107"/>
                    <a:pt x="173858" y="4144656"/>
                    <a:pt x="309831" y="4198273"/>
                  </a:cubicBezTo>
                  <a:lnTo>
                    <a:pt x="311476" y="4198762"/>
                  </a:lnTo>
                  <a:lnTo>
                    <a:pt x="301556" y="4201841"/>
                  </a:lnTo>
                  <a:cubicBezTo>
                    <a:pt x="169971" y="4257497"/>
                    <a:pt x="77642" y="4387791"/>
                    <a:pt x="77642" y="4539649"/>
                  </a:cubicBezTo>
                  <a:cubicBezTo>
                    <a:pt x="77642" y="4694672"/>
                    <a:pt x="173858" y="4827221"/>
                    <a:pt x="309831" y="4880838"/>
                  </a:cubicBezTo>
                  <a:lnTo>
                    <a:pt x="311476" y="4881327"/>
                  </a:lnTo>
                  <a:lnTo>
                    <a:pt x="301556" y="4884406"/>
                  </a:lnTo>
                  <a:cubicBezTo>
                    <a:pt x="169971" y="4940062"/>
                    <a:pt x="77641" y="5070356"/>
                    <a:pt x="77641" y="5222214"/>
                  </a:cubicBezTo>
                  <a:cubicBezTo>
                    <a:pt x="77641" y="5374073"/>
                    <a:pt x="169971" y="5504367"/>
                    <a:pt x="301556" y="5560022"/>
                  </a:cubicBezTo>
                  <a:lnTo>
                    <a:pt x="311479" y="5563103"/>
                  </a:lnTo>
                  <a:lnTo>
                    <a:pt x="309834" y="5563591"/>
                  </a:lnTo>
                  <a:cubicBezTo>
                    <a:pt x="173860" y="5617208"/>
                    <a:pt x="77644" y="5749758"/>
                    <a:pt x="77644" y="5904780"/>
                  </a:cubicBezTo>
                  <a:cubicBezTo>
                    <a:pt x="77644" y="6107258"/>
                    <a:pt x="241785" y="6271399"/>
                    <a:pt x="444264" y="6271399"/>
                  </a:cubicBezTo>
                  <a:cubicBezTo>
                    <a:pt x="577141" y="6271399"/>
                    <a:pt x="693507" y="6200710"/>
                    <a:pt x="757807" y="6094885"/>
                  </a:cubicBezTo>
                  <a:lnTo>
                    <a:pt x="792488" y="6006551"/>
                  </a:lnTo>
                  <a:lnTo>
                    <a:pt x="805195" y="6047485"/>
                  </a:lnTo>
                  <a:cubicBezTo>
                    <a:pt x="860851" y="6179070"/>
                    <a:pt x="991145" y="6271399"/>
                    <a:pt x="1143004" y="6271399"/>
                  </a:cubicBezTo>
                  <a:cubicBezTo>
                    <a:pt x="1275881" y="6271399"/>
                    <a:pt x="1392247" y="6200710"/>
                    <a:pt x="1456548" y="6094885"/>
                  </a:cubicBezTo>
                  <a:lnTo>
                    <a:pt x="1491228" y="6006551"/>
                  </a:lnTo>
                  <a:lnTo>
                    <a:pt x="1503935" y="6047485"/>
                  </a:lnTo>
                  <a:cubicBezTo>
                    <a:pt x="1559591" y="6179070"/>
                    <a:pt x="1689885" y="6271399"/>
                    <a:pt x="1841745" y="6271399"/>
                  </a:cubicBezTo>
                  <a:cubicBezTo>
                    <a:pt x="1974621" y="6271399"/>
                    <a:pt x="2090987" y="6200710"/>
                    <a:pt x="2155286" y="6094885"/>
                  </a:cubicBezTo>
                  <a:lnTo>
                    <a:pt x="2189968" y="6006551"/>
                  </a:lnTo>
                  <a:lnTo>
                    <a:pt x="2202675" y="6047485"/>
                  </a:lnTo>
                  <a:cubicBezTo>
                    <a:pt x="2258331" y="6179070"/>
                    <a:pt x="2388624" y="6271399"/>
                    <a:pt x="2540484" y="6271399"/>
                  </a:cubicBezTo>
                  <a:cubicBezTo>
                    <a:pt x="2673362" y="6271399"/>
                    <a:pt x="2789727" y="6200710"/>
                    <a:pt x="2854027" y="6094885"/>
                  </a:cubicBezTo>
                  <a:lnTo>
                    <a:pt x="2888709" y="6006551"/>
                  </a:lnTo>
                  <a:lnTo>
                    <a:pt x="2901415" y="6047485"/>
                  </a:lnTo>
                  <a:cubicBezTo>
                    <a:pt x="2957071" y="6179070"/>
                    <a:pt x="3087365" y="6271399"/>
                    <a:pt x="3239224" y="6271399"/>
                  </a:cubicBezTo>
                  <a:cubicBezTo>
                    <a:pt x="3372101" y="6271399"/>
                    <a:pt x="3488467" y="6200710"/>
                    <a:pt x="3552767" y="6094885"/>
                  </a:cubicBezTo>
                  <a:lnTo>
                    <a:pt x="3587448" y="6006551"/>
                  </a:lnTo>
                  <a:lnTo>
                    <a:pt x="3600155" y="6047485"/>
                  </a:lnTo>
                  <a:cubicBezTo>
                    <a:pt x="3655810" y="6179070"/>
                    <a:pt x="3786105" y="6271399"/>
                    <a:pt x="3937961" y="6271399"/>
                  </a:cubicBezTo>
                  <a:cubicBezTo>
                    <a:pt x="4070838" y="6271399"/>
                    <a:pt x="4187204" y="6200710"/>
                    <a:pt x="4251505" y="6094885"/>
                  </a:cubicBezTo>
                  <a:lnTo>
                    <a:pt x="4286186" y="6006551"/>
                  </a:lnTo>
                  <a:lnTo>
                    <a:pt x="4298892" y="6047485"/>
                  </a:lnTo>
                  <a:cubicBezTo>
                    <a:pt x="4354548" y="6179070"/>
                    <a:pt x="4484842" y="6271399"/>
                    <a:pt x="4636701" y="6271399"/>
                  </a:cubicBezTo>
                  <a:cubicBezTo>
                    <a:pt x="4769578" y="6271399"/>
                    <a:pt x="4885944" y="6200710"/>
                    <a:pt x="4950244" y="6094885"/>
                  </a:cubicBezTo>
                  <a:lnTo>
                    <a:pt x="4984925" y="6006550"/>
                  </a:lnTo>
                  <a:lnTo>
                    <a:pt x="4997632" y="6047485"/>
                  </a:lnTo>
                  <a:cubicBezTo>
                    <a:pt x="5053288" y="6179070"/>
                    <a:pt x="5183582" y="6271399"/>
                    <a:pt x="5335441" y="6271399"/>
                  </a:cubicBezTo>
                  <a:cubicBezTo>
                    <a:pt x="5468318" y="6271399"/>
                    <a:pt x="5584684" y="6200710"/>
                    <a:pt x="5648984" y="6094885"/>
                  </a:cubicBezTo>
                  <a:lnTo>
                    <a:pt x="5683665" y="6006551"/>
                  </a:lnTo>
                  <a:lnTo>
                    <a:pt x="5696372" y="6047485"/>
                  </a:lnTo>
                  <a:cubicBezTo>
                    <a:pt x="5752028" y="6179070"/>
                    <a:pt x="5882322" y="6271399"/>
                    <a:pt x="6034181" y="6271399"/>
                  </a:cubicBezTo>
                  <a:cubicBezTo>
                    <a:pt x="6167058" y="6271399"/>
                    <a:pt x="6283424" y="6200710"/>
                    <a:pt x="6347724" y="6094885"/>
                  </a:cubicBezTo>
                  <a:lnTo>
                    <a:pt x="6382405" y="6006551"/>
                  </a:lnTo>
                  <a:lnTo>
                    <a:pt x="6395112" y="6047485"/>
                  </a:lnTo>
                  <a:cubicBezTo>
                    <a:pt x="6450768" y="6179070"/>
                    <a:pt x="6581062" y="6271399"/>
                    <a:pt x="6732921" y="6271399"/>
                  </a:cubicBezTo>
                  <a:cubicBezTo>
                    <a:pt x="6865798" y="6271399"/>
                    <a:pt x="6982164" y="6200710"/>
                    <a:pt x="7046464" y="6094885"/>
                  </a:cubicBezTo>
                  <a:lnTo>
                    <a:pt x="7081145" y="6006551"/>
                  </a:lnTo>
                  <a:lnTo>
                    <a:pt x="7093852" y="6047485"/>
                  </a:lnTo>
                  <a:cubicBezTo>
                    <a:pt x="7149508" y="6179070"/>
                    <a:pt x="7279802" y="6271399"/>
                    <a:pt x="7431661" y="6271399"/>
                  </a:cubicBezTo>
                  <a:cubicBezTo>
                    <a:pt x="7564538" y="6271399"/>
                    <a:pt x="7680904" y="6200710"/>
                    <a:pt x="7745204" y="6094885"/>
                  </a:cubicBezTo>
                  <a:lnTo>
                    <a:pt x="7779885" y="6006551"/>
                  </a:lnTo>
                  <a:lnTo>
                    <a:pt x="7792592" y="6047485"/>
                  </a:lnTo>
                  <a:cubicBezTo>
                    <a:pt x="7848248" y="6179070"/>
                    <a:pt x="7978542" y="6271399"/>
                    <a:pt x="8130401" y="6271399"/>
                  </a:cubicBezTo>
                  <a:cubicBezTo>
                    <a:pt x="8263278" y="6271399"/>
                    <a:pt x="8379644" y="6200710"/>
                    <a:pt x="8443944" y="6094885"/>
                  </a:cubicBezTo>
                  <a:lnTo>
                    <a:pt x="8478624" y="6006555"/>
                  </a:lnTo>
                  <a:lnTo>
                    <a:pt x="8491329" y="6047485"/>
                  </a:lnTo>
                  <a:cubicBezTo>
                    <a:pt x="8546985" y="6179070"/>
                    <a:pt x="8677279" y="6271399"/>
                    <a:pt x="8829138" y="6271399"/>
                  </a:cubicBezTo>
                  <a:cubicBezTo>
                    <a:pt x="9031617" y="6271399"/>
                    <a:pt x="9195758" y="6107258"/>
                    <a:pt x="9195758" y="5904780"/>
                  </a:cubicBezTo>
                  <a:cubicBezTo>
                    <a:pt x="9195758" y="5749758"/>
                    <a:pt x="9099542" y="5617208"/>
                    <a:pt x="8963569" y="5563591"/>
                  </a:cubicBezTo>
                  <a:lnTo>
                    <a:pt x="8961922" y="5563102"/>
                  </a:lnTo>
                  <a:lnTo>
                    <a:pt x="8971843" y="5560022"/>
                  </a:lnTo>
                  <a:cubicBezTo>
                    <a:pt x="9103429" y="5504367"/>
                    <a:pt x="9195758" y="5374073"/>
                    <a:pt x="9195758" y="5222214"/>
                  </a:cubicBezTo>
                  <a:cubicBezTo>
                    <a:pt x="9195758" y="5070356"/>
                    <a:pt x="9103429" y="4940062"/>
                    <a:pt x="8971843" y="4884406"/>
                  </a:cubicBezTo>
                  <a:lnTo>
                    <a:pt x="8961924" y="4881327"/>
                  </a:lnTo>
                  <a:lnTo>
                    <a:pt x="8963569" y="4880838"/>
                  </a:lnTo>
                  <a:cubicBezTo>
                    <a:pt x="9099542" y="4827221"/>
                    <a:pt x="9195758" y="4694671"/>
                    <a:pt x="9195758" y="4539649"/>
                  </a:cubicBezTo>
                  <a:cubicBezTo>
                    <a:pt x="9195758" y="4387791"/>
                    <a:pt x="9103429" y="4257497"/>
                    <a:pt x="8971843" y="4201841"/>
                  </a:cubicBezTo>
                  <a:lnTo>
                    <a:pt x="8961924" y="4198762"/>
                  </a:lnTo>
                  <a:lnTo>
                    <a:pt x="8963569" y="4198273"/>
                  </a:lnTo>
                  <a:cubicBezTo>
                    <a:pt x="9099542" y="4144656"/>
                    <a:pt x="9195758" y="4012106"/>
                    <a:pt x="9195758" y="3857084"/>
                  </a:cubicBezTo>
                  <a:cubicBezTo>
                    <a:pt x="9195758" y="3705226"/>
                    <a:pt x="9103429" y="3574932"/>
                    <a:pt x="8971843" y="3519276"/>
                  </a:cubicBezTo>
                  <a:lnTo>
                    <a:pt x="8961924" y="3516197"/>
                  </a:lnTo>
                  <a:lnTo>
                    <a:pt x="8963569" y="3515708"/>
                  </a:lnTo>
                  <a:cubicBezTo>
                    <a:pt x="9099542" y="3462091"/>
                    <a:pt x="9195758" y="3329541"/>
                    <a:pt x="9195758" y="3174519"/>
                  </a:cubicBezTo>
                  <a:cubicBezTo>
                    <a:pt x="9195758" y="3022661"/>
                    <a:pt x="9103429" y="2892367"/>
                    <a:pt x="8971843" y="2836711"/>
                  </a:cubicBezTo>
                  <a:lnTo>
                    <a:pt x="8961924" y="2833632"/>
                  </a:lnTo>
                  <a:lnTo>
                    <a:pt x="8963569" y="2833144"/>
                  </a:lnTo>
                  <a:cubicBezTo>
                    <a:pt x="9099542" y="2779527"/>
                    <a:pt x="9195758" y="2646977"/>
                    <a:pt x="9195758" y="2491955"/>
                  </a:cubicBezTo>
                  <a:cubicBezTo>
                    <a:pt x="9195758" y="2340096"/>
                    <a:pt x="9103429" y="2209802"/>
                    <a:pt x="8971843" y="2154147"/>
                  </a:cubicBezTo>
                  <a:lnTo>
                    <a:pt x="8961925" y="2151067"/>
                  </a:lnTo>
                  <a:lnTo>
                    <a:pt x="8963569" y="2150580"/>
                  </a:lnTo>
                  <a:cubicBezTo>
                    <a:pt x="9099542" y="2096962"/>
                    <a:pt x="9195758" y="1964412"/>
                    <a:pt x="9195758" y="1809392"/>
                  </a:cubicBezTo>
                  <a:cubicBezTo>
                    <a:pt x="9195758" y="1657533"/>
                    <a:pt x="9103429" y="1527239"/>
                    <a:pt x="8971843" y="1471583"/>
                  </a:cubicBezTo>
                  <a:lnTo>
                    <a:pt x="8961924" y="1468504"/>
                  </a:lnTo>
                  <a:lnTo>
                    <a:pt x="8963569" y="1468016"/>
                  </a:lnTo>
                  <a:cubicBezTo>
                    <a:pt x="9099542" y="1414399"/>
                    <a:pt x="9195758" y="1281849"/>
                    <a:pt x="9195758" y="1126826"/>
                  </a:cubicBezTo>
                  <a:cubicBezTo>
                    <a:pt x="9195758" y="974968"/>
                    <a:pt x="9103429" y="844675"/>
                    <a:pt x="8971843" y="789018"/>
                  </a:cubicBezTo>
                  <a:lnTo>
                    <a:pt x="8961924" y="785939"/>
                  </a:lnTo>
                  <a:lnTo>
                    <a:pt x="8963569" y="785450"/>
                  </a:lnTo>
                  <a:cubicBezTo>
                    <a:pt x="9099542" y="731833"/>
                    <a:pt x="9195758" y="599284"/>
                    <a:pt x="9195758" y="444261"/>
                  </a:cubicBezTo>
                  <a:cubicBezTo>
                    <a:pt x="9195758" y="241783"/>
                    <a:pt x="9031617" y="77642"/>
                    <a:pt x="8829138" y="77642"/>
                  </a:cubicBezTo>
                  <a:cubicBezTo>
                    <a:pt x="8677279" y="77642"/>
                    <a:pt x="8546985" y="169972"/>
                    <a:pt x="8491329" y="301557"/>
                  </a:cubicBezTo>
                  <a:lnTo>
                    <a:pt x="8478624" y="342486"/>
                  </a:lnTo>
                  <a:lnTo>
                    <a:pt x="8443945" y="254156"/>
                  </a:lnTo>
                  <a:cubicBezTo>
                    <a:pt x="8379644" y="148332"/>
                    <a:pt x="8263278" y="77642"/>
                    <a:pt x="8130401" y="77642"/>
                  </a:cubicBezTo>
                  <a:close/>
                  <a:moveTo>
                    <a:pt x="1841747" y="0"/>
                  </a:moveTo>
                  <a:cubicBezTo>
                    <a:pt x="1975928" y="0"/>
                    <a:pt x="2096215" y="59487"/>
                    <a:pt x="2177674" y="153525"/>
                  </a:cubicBezTo>
                  <a:lnTo>
                    <a:pt x="2191448" y="172418"/>
                  </a:lnTo>
                  <a:lnTo>
                    <a:pt x="2226347" y="130121"/>
                  </a:lnTo>
                  <a:cubicBezTo>
                    <a:pt x="2306742" y="49726"/>
                    <a:pt x="2417808" y="0"/>
                    <a:pt x="2540487" y="0"/>
                  </a:cubicBezTo>
                  <a:cubicBezTo>
                    <a:pt x="2674668" y="0"/>
                    <a:pt x="2794954" y="59486"/>
                    <a:pt x="2876414" y="153525"/>
                  </a:cubicBezTo>
                  <a:lnTo>
                    <a:pt x="2890189" y="172418"/>
                  </a:lnTo>
                  <a:lnTo>
                    <a:pt x="2925087" y="130121"/>
                  </a:lnTo>
                  <a:cubicBezTo>
                    <a:pt x="3005482" y="49726"/>
                    <a:pt x="3116548" y="0"/>
                    <a:pt x="3239227" y="0"/>
                  </a:cubicBezTo>
                  <a:cubicBezTo>
                    <a:pt x="3373408" y="0"/>
                    <a:pt x="3493695" y="59486"/>
                    <a:pt x="3575154" y="153525"/>
                  </a:cubicBezTo>
                  <a:lnTo>
                    <a:pt x="3588929" y="172418"/>
                  </a:lnTo>
                  <a:lnTo>
                    <a:pt x="3623826" y="130121"/>
                  </a:lnTo>
                  <a:cubicBezTo>
                    <a:pt x="3704222" y="49726"/>
                    <a:pt x="3815287" y="0"/>
                    <a:pt x="3937961" y="0"/>
                  </a:cubicBezTo>
                  <a:cubicBezTo>
                    <a:pt x="4072142" y="0"/>
                    <a:pt x="4192429" y="59486"/>
                    <a:pt x="4273888" y="153525"/>
                  </a:cubicBezTo>
                  <a:lnTo>
                    <a:pt x="4287663" y="172418"/>
                  </a:lnTo>
                  <a:lnTo>
                    <a:pt x="4322561" y="130121"/>
                  </a:lnTo>
                  <a:cubicBezTo>
                    <a:pt x="4402957" y="49726"/>
                    <a:pt x="4514022" y="0"/>
                    <a:pt x="4636701" y="0"/>
                  </a:cubicBezTo>
                  <a:cubicBezTo>
                    <a:pt x="4770882" y="0"/>
                    <a:pt x="4891169" y="59486"/>
                    <a:pt x="4972628" y="153525"/>
                  </a:cubicBezTo>
                  <a:lnTo>
                    <a:pt x="4986403" y="172418"/>
                  </a:lnTo>
                  <a:lnTo>
                    <a:pt x="5021301" y="130121"/>
                  </a:lnTo>
                  <a:cubicBezTo>
                    <a:pt x="5101697" y="49726"/>
                    <a:pt x="5212762" y="0"/>
                    <a:pt x="5335441" y="0"/>
                  </a:cubicBezTo>
                  <a:cubicBezTo>
                    <a:pt x="5469622" y="0"/>
                    <a:pt x="5589909" y="59486"/>
                    <a:pt x="5671368" y="153525"/>
                  </a:cubicBezTo>
                  <a:lnTo>
                    <a:pt x="5685143" y="172418"/>
                  </a:lnTo>
                  <a:lnTo>
                    <a:pt x="5720041" y="130121"/>
                  </a:lnTo>
                  <a:cubicBezTo>
                    <a:pt x="5800437" y="49725"/>
                    <a:pt x="5911502" y="0"/>
                    <a:pt x="6034181" y="0"/>
                  </a:cubicBezTo>
                  <a:cubicBezTo>
                    <a:pt x="6168362" y="0"/>
                    <a:pt x="6288649" y="59486"/>
                    <a:pt x="6370108" y="153525"/>
                  </a:cubicBezTo>
                  <a:lnTo>
                    <a:pt x="6383883" y="172418"/>
                  </a:lnTo>
                  <a:lnTo>
                    <a:pt x="6418781" y="130121"/>
                  </a:lnTo>
                  <a:cubicBezTo>
                    <a:pt x="6499177" y="49725"/>
                    <a:pt x="6610242" y="0"/>
                    <a:pt x="6732921" y="0"/>
                  </a:cubicBezTo>
                  <a:cubicBezTo>
                    <a:pt x="6867102" y="0"/>
                    <a:pt x="6987389" y="59486"/>
                    <a:pt x="7068848" y="153525"/>
                  </a:cubicBezTo>
                  <a:lnTo>
                    <a:pt x="7082623" y="172417"/>
                  </a:lnTo>
                  <a:lnTo>
                    <a:pt x="7117521" y="130121"/>
                  </a:lnTo>
                  <a:cubicBezTo>
                    <a:pt x="7197916" y="49725"/>
                    <a:pt x="7308982" y="0"/>
                    <a:pt x="7431661" y="0"/>
                  </a:cubicBezTo>
                  <a:cubicBezTo>
                    <a:pt x="7565842" y="0"/>
                    <a:pt x="7686129" y="59486"/>
                    <a:pt x="7767588" y="153525"/>
                  </a:cubicBezTo>
                  <a:lnTo>
                    <a:pt x="7781363" y="172417"/>
                  </a:lnTo>
                  <a:lnTo>
                    <a:pt x="7816261" y="130120"/>
                  </a:lnTo>
                  <a:cubicBezTo>
                    <a:pt x="7896656" y="49725"/>
                    <a:pt x="8007722" y="0"/>
                    <a:pt x="8130401" y="0"/>
                  </a:cubicBezTo>
                  <a:cubicBezTo>
                    <a:pt x="8264582" y="0"/>
                    <a:pt x="8384869" y="59486"/>
                    <a:pt x="8466328" y="153525"/>
                  </a:cubicBezTo>
                  <a:lnTo>
                    <a:pt x="8480101" y="172415"/>
                  </a:lnTo>
                  <a:lnTo>
                    <a:pt x="8514998" y="130120"/>
                  </a:lnTo>
                  <a:cubicBezTo>
                    <a:pt x="8595393" y="49725"/>
                    <a:pt x="8706459" y="0"/>
                    <a:pt x="8829138" y="0"/>
                  </a:cubicBezTo>
                  <a:cubicBezTo>
                    <a:pt x="9074497" y="0"/>
                    <a:pt x="9273399" y="198901"/>
                    <a:pt x="9273399" y="444260"/>
                  </a:cubicBezTo>
                  <a:cubicBezTo>
                    <a:pt x="9273399" y="536270"/>
                    <a:pt x="9245429" y="621747"/>
                    <a:pt x="9197527" y="692651"/>
                  </a:cubicBezTo>
                  <a:lnTo>
                    <a:pt x="9111947" y="786835"/>
                  </a:lnTo>
                  <a:lnTo>
                    <a:pt x="9143278" y="812685"/>
                  </a:lnTo>
                  <a:cubicBezTo>
                    <a:pt x="9223674" y="893081"/>
                    <a:pt x="9273399" y="1004147"/>
                    <a:pt x="9273399" y="1126826"/>
                  </a:cubicBezTo>
                  <a:cubicBezTo>
                    <a:pt x="9273399" y="1218835"/>
                    <a:pt x="9245429" y="1304312"/>
                    <a:pt x="9197527" y="1375216"/>
                  </a:cubicBezTo>
                  <a:lnTo>
                    <a:pt x="9111947" y="1469400"/>
                  </a:lnTo>
                  <a:lnTo>
                    <a:pt x="9143278" y="1495250"/>
                  </a:lnTo>
                  <a:cubicBezTo>
                    <a:pt x="9223674" y="1575646"/>
                    <a:pt x="9273399" y="1686711"/>
                    <a:pt x="9273399" y="1809390"/>
                  </a:cubicBezTo>
                  <a:cubicBezTo>
                    <a:pt x="9273399" y="1901400"/>
                    <a:pt x="9245429" y="1986876"/>
                    <a:pt x="9197527" y="2057780"/>
                  </a:cubicBezTo>
                  <a:lnTo>
                    <a:pt x="9111948" y="2151963"/>
                  </a:lnTo>
                  <a:lnTo>
                    <a:pt x="9143278" y="2177814"/>
                  </a:lnTo>
                  <a:cubicBezTo>
                    <a:pt x="9223674" y="2258209"/>
                    <a:pt x="9273399" y="2369274"/>
                    <a:pt x="9273399" y="2491954"/>
                  </a:cubicBezTo>
                  <a:cubicBezTo>
                    <a:pt x="9273399" y="2583964"/>
                    <a:pt x="9245429" y="2669440"/>
                    <a:pt x="9197527" y="2740345"/>
                  </a:cubicBezTo>
                  <a:lnTo>
                    <a:pt x="9111947" y="2834528"/>
                  </a:lnTo>
                  <a:lnTo>
                    <a:pt x="9143278" y="2860379"/>
                  </a:lnTo>
                  <a:cubicBezTo>
                    <a:pt x="9223674" y="2940774"/>
                    <a:pt x="9273399" y="3051839"/>
                    <a:pt x="9273399" y="3174518"/>
                  </a:cubicBezTo>
                  <a:cubicBezTo>
                    <a:pt x="9273399" y="3266528"/>
                    <a:pt x="9245429" y="3352004"/>
                    <a:pt x="9197527" y="3422909"/>
                  </a:cubicBezTo>
                  <a:lnTo>
                    <a:pt x="9111947" y="3517092"/>
                  </a:lnTo>
                  <a:lnTo>
                    <a:pt x="9143278" y="3542943"/>
                  </a:lnTo>
                  <a:cubicBezTo>
                    <a:pt x="9223674" y="3623338"/>
                    <a:pt x="9273399" y="3734404"/>
                    <a:pt x="9273399" y="3857083"/>
                  </a:cubicBezTo>
                  <a:cubicBezTo>
                    <a:pt x="9273399" y="3949093"/>
                    <a:pt x="9245429" y="4034569"/>
                    <a:pt x="9197527" y="4105474"/>
                  </a:cubicBezTo>
                  <a:lnTo>
                    <a:pt x="9111947" y="4199658"/>
                  </a:lnTo>
                  <a:lnTo>
                    <a:pt x="9143278" y="4225508"/>
                  </a:lnTo>
                  <a:cubicBezTo>
                    <a:pt x="9223674" y="4305903"/>
                    <a:pt x="9273399" y="4416969"/>
                    <a:pt x="9273399" y="4539648"/>
                  </a:cubicBezTo>
                  <a:cubicBezTo>
                    <a:pt x="9273399" y="4631658"/>
                    <a:pt x="9245429" y="4717134"/>
                    <a:pt x="9197527" y="4788039"/>
                  </a:cubicBezTo>
                  <a:lnTo>
                    <a:pt x="9111947" y="4882223"/>
                  </a:lnTo>
                  <a:lnTo>
                    <a:pt x="9143278" y="4908073"/>
                  </a:lnTo>
                  <a:cubicBezTo>
                    <a:pt x="9223674" y="4988469"/>
                    <a:pt x="9273399" y="5099534"/>
                    <a:pt x="9273399" y="5222213"/>
                  </a:cubicBezTo>
                  <a:cubicBezTo>
                    <a:pt x="9273399" y="5344893"/>
                    <a:pt x="9223674" y="5455958"/>
                    <a:pt x="9143278" y="5536353"/>
                  </a:cubicBezTo>
                  <a:lnTo>
                    <a:pt x="9111947" y="5562204"/>
                  </a:lnTo>
                  <a:lnTo>
                    <a:pt x="9197527" y="5656388"/>
                  </a:lnTo>
                  <a:cubicBezTo>
                    <a:pt x="9245429" y="5727293"/>
                    <a:pt x="9273399" y="5812770"/>
                    <a:pt x="9273399" y="5904779"/>
                  </a:cubicBezTo>
                  <a:cubicBezTo>
                    <a:pt x="9273399" y="6150138"/>
                    <a:pt x="9074497" y="6349040"/>
                    <a:pt x="8829138" y="6349040"/>
                  </a:cubicBezTo>
                  <a:cubicBezTo>
                    <a:pt x="8706458" y="6349040"/>
                    <a:pt x="8595393" y="6299315"/>
                    <a:pt x="8514998" y="6218919"/>
                  </a:cubicBezTo>
                  <a:lnTo>
                    <a:pt x="8480101" y="6176625"/>
                  </a:lnTo>
                  <a:lnTo>
                    <a:pt x="8466328" y="6195515"/>
                  </a:lnTo>
                  <a:cubicBezTo>
                    <a:pt x="8384868" y="6289554"/>
                    <a:pt x="8264582" y="6349040"/>
                    <a:pt x="8130401" y="6349040"/>
                  </a:cubicBezTo>
                  <a:cubicBezTo>
                    <a:pt x="8007722" y="6349040"/>
                    <a:pt x="7896657" y="6299315"/>
                    <a:pt x="7816261" y="6218919"/>
                  </a:cubicBezTo>
                  <a:lnTo>
                    <a:pt x="7781363" y="6176622"/>
                  </a:lnTo>
                  <a:lnTo>
                    <a:pt x="7767588" y="6195515"/>
                  </a:lnTo>
                  <a:cubicBezTo>
                    <a:pt x="7686129" y="6289554"/>
                    <a:pt x="7565842" y="6349040"/>
                    <a:pt x="7431661" y="6349040"/>
                  </a:cubicBezTo>
                  <a:cubicBezTo>
                    <a:pt x="7308982" y="6349040"/>
                    <a:pt x="7197916" y="6299315"/>
                    <a:pt x="7117521" y="6218919"/>
                  </a:cubicBezTo>
                  <a:lnTo>
                    <a:pt x="7082623" y="6176623"/>
                  </a:lnTo>
                  <a:lnTo>
                    <a:pt x="7068848" y="6195515"/>
                  </a:lnTo>
                  <a:cubicBezTo>
                    <a:pt x="6987389" y="6289554"/>
                    <a:pt x="6867102" y="6349040"/>
                    <a:pt x="6732921" y="6349040"/>
                  </a:cubicBezTo>
                  <a:cubicBezTo>
                    <a:pt x="6610242" y="6349040"/>
                    <a:pt x="6499177" y="6299315"/>
                    <a:pt x="6418781" y="6218919"/>
                  </a:cubicBezTo>
                  <a:lnTo>
                    <a:pt x="6383883" y="6176622"/>
                  </a:lnTo>
                  <a:lnTo>
                    <a:pt x="6370108" y="6195515"/>
                  </a:lnTo>
                  <a:cubicBezTo>
                    <a:pt x="6288649" y="6289554"/>
                    <a:pt x="6168362" y="6349040"/>
                    <a:pt x="6034181" y="6349040"/>
                  </a:cubicBezTo>
                  <a:cubicBezTo>
                    <a:pt x="5911502" y="6349040"/>
                    <a:pt x="5800437" y="6299315"/>
                    <a:pt x="5720041" y="6218919"/>
                  </a:cubicBezTo>
                  <a:lnTo>
                    <a:pt x="5685143" y="6176623"/>
                  </a:lnTo>
                  <a:lnTo>
                    <a:pt x="5671368" y="6195515"/>
                  </a:lnTo>
                  <a:cubicBezTo>
                    <a:pt x="5589909" y="6289554"/>
                    <a:pt x="5469622" y="6349040"/>
                    <a:pt x="5335441" y="6349040"/>
                  </a:cubicBezTo>
                  <a:cubicBezTo>
                    <a:pt x="5212762" y="6349040"/>
                    <a:pt x="5101697" y="6299315"/>
                    <a:pt x="5021301" y="6218919"/>
                  </a:cubicBezTo>
                  <a:lnTo>
                    <a:pt x="4986403" y="6176623"/>
                  </a:lnTo>
                  <a:lnTo>
                    <a:pt x="4972628" y="6195515"/>
                  </a:lnTo>
                  <a:cubicBezTo>
                    <a:pt x="4891169" y="6289554"/>
                    <a:pt x="4770882" y="6349040"/>
                    <a:pt x="4636701" y="6349040"/>
                  </a:cubicBezTo>
                  <a:cubicBezTo>
                    <a:pt x="4514022" y="6349040"/>
                    <a:pt x="4402957" y="6299315"/>
                    <a:pt x="4322561" y="6218919"/>
                  </a:cubicBezTo>
                  <a:lnTo>
                    <a:pt x="4287663" y="6176623"/>
                  </a:lnTo>
                  <a:lnTo>
                    <a:pt x="4273888" y="6195515"/>
                  </a:lnTo>
                  <a:cubicBezTo>
                    <a:pt x="4192429" y="6289554"/>
                    <a:pt x="4072142" y="6349040"/>
                    <a:pt x="3937961" y="6349040"/>
                  </a:cubicBezTo>
                  <a:cubicBezTo>
                    <a:pt x="3815285" y="6349040"/>
                    <a:pt x="3704219" y="6299315"/>
                    <a:pt x="3623823" y="6218919"/>
                  </a:cubicBezTo>
                  <a:lnTo>
                    <a:pt x="3588926" y="6176623"/>
                  </a:lnTo>
                  <a:lnTo>
                    <a:pt x="3575151" y="6195515"/>
                  </a:lnTo>
                  <a:cubicBezTo>
                    <a:pt x="3493691" y="6289554"/>
                    <a:pt x="3373404" y="6349040"/>
                    <a:pt x="3239224" y="6349040"/>
                  </a:cubicBezTo>
                  <a:cubicBezTo>
                    <a:pt x="3116545" y="6349040"/>
                    <a:pt x="3005479" y="6299315"/>
                    <a:pt x="2925084" y="6218919"/>
                  </a:cubicBezTo>
                  <a:lnTo>
                    <a:pt x="2890186" y="6176623"/>
                  </a:lnTo>
                  <a:lnTo>
                    <a:pt x="2876411" y="6195515"/>
                  </a:lnTo>
                  <a:cubicBezTo>
                    <a:pt x="2794952" y="6289554"/>
                    <a:pt x="2674665" y="6349040"/>
                    <a:pt x="2540484" y="6349040"/>
                  </a:cubicBezTo>
                  <a:cubicBezTo>
                    <a:pt x="2417805" y="6349040"/>
                    <a:pt x="2306738" y="6299315"/>
                    <a:pt x="2226343" y="6218919"/>
                  </a:cubicBezTo>
                  <a:lnTo>
                    <a:pt x="2191447" y="6176623"/>
                  </a:lnTo>
                  <a:lnTo>
                    <a:pt x="2177672" y="6195515"/>
                  </a:lnTo>
                  <a:cubicBezTo>
                    <a:pt x="2096211" y="6289554"/>
                    <a:pt x="1975926" y="6349040"/>
                    <a:pt x="1841744" y="6349040"/>
                  </a:cubicBezTo>
                  <a:cubicBezTo>
                    <a:pt x="1719064" y="6349040"/>
                    <a:pt x="1607999" y="6299315"/>
                    <a:pt x="1527604" y="6218919"/>
                  </a:cubicBezTo>
                  <a:lnTo>
                    <a:pt x="1492707" y="6176623"/>
                  </a:lnTo>
                  <a:lnTo>
                    <a:pt x="1478931" y="6195515"/>
                  </a:lnTo>
                  <a:cubicBezTo>
                    <a:pt x="1397472" y="6289554"/>
                    <a:pt x="1277185" y="6349040"/>
                    <a:pt x="1143005" y="6349040"/>
                  </a:cubicBezTo>
                  <a:cubicBezTo>
                    <a:pt x="1020325" y="6349040"/>
                    <a:pt x="909260" y="6299315"/>
                    <a:pt x="828864" y="6218919"/>
                  </a:cubicBezTo>
                  <a:lnTo>
                    <a:pt x="793966" y="6176623"/>
                  </a:lnTo>
                  <a:lnTo>
                    <a:pt x="780191" y="6195515"/>
                  </a:lnTo>
                  <a:cubicBezTo>
                    <a:pt x="698731" y="6289554"/>
                    <a:pt x="578445" y="6349040"/>
                    <a:pt x="444264" y="6349040"/>
                  </a:cubicBezTo>
                  <a:cubicBezTo>
                    <a:pt x="198905" y="6349040"/>
                    <a:pt x="3" y="6150138"/>
                    <a:pt x="3" y="5904779"/>
                  </a:cubicBezTo>
                  <a:cubicBezTo>
                    <a:pt x="3" y="5770599"/>
                    <a:pt x="59489" y="5650312"/>
                    <a:pt x="153528" y="5568852"/>
                  </a:cubicBezTo>
                  <a:lnTo>
                    <a:pt x="162013" y="5562666"/>
                  </a:lnTo>
                  <a:lnTo>
                    <a:pt x="130121" y="5536353"/>
                  </a:lnTo>
                  <a:cubicBezTo>
                    <a:pt x="49726" y="5455958"/>
                    <a:pt x="0" y="5344893"/>
                    <a:pt x="0" y="5222213"/>
                  </a:cubicBezTo>
                  <a:cubicBezTo>
                    <a:pt x="0" y="5099534"/>
                    <a:pt x="49726" y="4988468"/>
                    <a:pt x="130121" y="4908073"/>
                  </a:cubicBezTo>
                  <a:lnTo>
                    <a:pt x="162011" y="4881762"/>
                  </a:lnTo>
                  <a:lnTo>
                    <a:pt x="153526" y="4875575"/>
                  </a:lnTo>
                  <a:cubicBezTo>
                    <a:pt x="59487" y="4794116"/>
                    <a:pt x="1" y="4673829"/>
                    <a:pt x="1" y="4539648"/>
                  </a:cubicBezTo>
                  <a:cubicBezTo>
                    <a:pt x="1" y="4416969"/>
                    <a:pt x="49726" y="4305904"/>
                    <a:pt x="130121" y="4225508"/>
                  </a:cubicBezTo>
                  <a:lnTo>
                    <a:pt x="162011" y="4199197"/>
                  </a:lnTo>
                  <a:lnTo>
                    <a:pt x="153526" y="4193010"/>
                  </a:lnTo>
                  <a:cubicBezTo>
                    <a:pt x="59487" y="4111551"/>
                    <a:pt x="1" y="3991264"/>
                    <a:pt x="1" y="3857083"/>
                  </a:cubicBezTo>
                  <a:cubicBezTo>
                    <a:pt x="1" y="3734404"/>
                    <a:pt x="49726" y="3623338"/>
                    <a:pt x="130122" y="3542943"/>
                  </a:cubicBezTo>
                  <a:lnTo>
                    <a:pt x="162011" y="3516632"/>
                  </a:lnTo>
                  <a:lnTo>
                    <a:pt x="153526" y="3510445"/>
                  </a:lnTo>
                  <a:cubicBezTo>
                    <a:pt x="59487" y="3428986"/>
                    <a:pt x="1" y="3308699"/>
                    <a:pt x="1" y="3174518"/>
                  </a:cubicBezTo>
                  <a:cubicBezTo>
                    <a:pt x="1" y="3051839"/>
                    <a:pt x="49727" y="2940774"/>
                    <a:pt x="130122" y="2860379"/>
                  </a:cubicBezTo>
                  <a:lnTo>
                    <a:pt x="162011" y="2834067"/>
                  </a:lnTo>
                  <a:lnTo>
                    <a:pt x="153526" y="2827881"/>
                  </a:lnTo>
                  <a:cubicBezTo>
                    <a:pt x="59487" y="2746422"/>
                    <a:pt x="1" y="2626135"/>
                    <a:pt x="1" y="2491954"/>
                  </a:cubicBezTo>
                  <a:cubicBezTo>
                    <a:pt x="1" y="2369274"/>
                    <a:pt x="49727" y="2258210"/>
                    <a:pt x="130122" y="2177814"/>
                  </a:cubicBezTo>
                  <a:lnTo>
                    <a:pt x="162011" y="2151505"/>
                  </a:lnTo>
                  <a:lnTo>
                    <a:pt x="153528" y="2145320"/>
                  </a:lnTo>
                  <a:cubicBezTo>
                    <a:pt x="59490" y="2063858"/>
                    <a:pt x="3" y="1943572"/>
                    <a:pt x="3" y="1809391"/>
                  </a:cubicBezTo>
                  <a:cubicBezTo>
                    <a:pt x="3" y="1686711"/>
                    <a:pt x="49729" y="1575646"/>
                    <a:pt x="130124" y="1495250"/>
                  </a:cubicBezTo>
                  <a:lnTo>
                    <a:pt x="162014" y="1468939"/>
                  </a:lnTo>
                  <a:lnTo>
                    <a:pt x="153529" y="1462753"/>
                  </a:lnTo>
                  <a:cubicBezTo>
                    <a:pt x="59490" y="1381293"/>
                    <a:pt x="4" y="1261007"/>
                    <a:pt x="4" y="1126826"/>
                  </a:cubicBezTo>
                  <a:cubicBezTo>
                    <a:pt x="4" y="1004147"/>
                    <a:pt x="49729" y="893081"/>
                    <a:pt x="130124" y="812685"/>
                  </a:cubicBezTo>
                  <a:lnTo>
                    <a:pt x="162014" y="786374"/>
                  </a:lnTo>
                  <a:lnTo>
                    <a:pt x="153530" y="780188"/>
                  </a:lnTo>
                  <a:cubicBezTo>
                    <a:pt x="59491" y="698729"/>
                    <a:pt x="5" y="578442"/>
                    <a:pt x="5" y="444261"/>
                  </a:cubicBezTo>
                  <a:cubicBezTo>
                    <a:pt x="5" y="198902"/>
                    <a:pt x="198907" y="1"/>
                    <a:pt x="444266" y="1"/>
                  </a:cubicBezTo>
                  <a:cubicBezTo>
                    <a:pt x="578447" y="1"/>
                    <a:pt x="698734" y="59487"/>
                    <a:pt x="780194" y="153526"/>
                  </a:cubicBezTo>
                  <a:lnTo>
                    <a:pt x="793970" y="172418"/>
                  </a:lnTo>
                  <a:lnTo>
                    <a:pt x="828867" y="130121"/>
                  </a:lnTo>
                  <a:cubicBezTo>
                    <a:pt x="909262" y="49726"/>
                    <a:pt x="1020327" y="1"/>
                    <a:pt x="1143008" y="1"/>
                  </a:cubicBezTo>
                  <a:cubicBezTo>
                    <a:pt x="1277188" y="1"/>
                    <a:pt x="1397475" y="59487"/>
                    <a:pt x="1478934" y="153526"/>
                  </a:cubicBezTo>
                  <a:lnTo>
                    <a:pt x="1492709" y="172418"/>
                  </a:lnTo>
                  <a:lnTo>
                    <a:pt x="1527607" y="130121"/>
                  </a:lnTo>
                  <a:cubicBezTo>
                    <a:pt x="1608002" y="49726"/>
                    <a:pt x="1719067" y="0"/>
                    <a:pt x="1841747" y="0"/>
                  </a:cubicBezTo>
                  <a:close/>
                </a:path>
              </a:pathLst>
            </a:custGeom>
            <a:solidFill>
              <a:schemeClr val="bg1"/>
            </a:solidFill>
            <a:ln w="127000" cmpd="sng">
              <a:solidFill>
                <a:srgbClr val="99CC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4733C3CE-4613-1DD4-6916-B66BE1A05F75}"/>
                </a:ext>
              </a:extLst>
            </p:cNvPr>
            <p:cNvSpPr/>
            <p:nvPr/>
          </p:nvSpPr>
          <p:spPr>
            <a:xfrm rot="5400000">
              <a:off x="-1240669" y="1780941"/>
              <a:ext cx="9339340" cy="6349040"/>
            </a:xfrm>
            <a:custGeom>
              <a:avLst/>
              <a:gdLst>
                <a:gd name="connsiteX0" fmla="*/ 8130401 w 9273399"/>
                <a:gd name="connsiteY0" fmla="*/ 77642 h 6349040"/>
                <a:gd name="connsiteX1" fmla="*/ 7792592 w 9273399"/>
                <a:gd name="connsiteY1" fmla="*/ 301557 h 6349040"/>
                <a:gd name="connsiteX2" fmla="*/ 7779885 w 9273399"/>
                <a:gd name="connsiteY2" fmla="*/ 342491 h 6349040"/>
                <a:gd name="connsiteX3" fmla="*/ 7745204 w 9273399"/>
                <a:gd name="connsiteY3" fmla="*/ 254156 h 6349040"/>
                <a:gd name="connsiteX4" fmla="*/ 7431661 w 9273399"/>
                <a:gd name="connsiteY4" fmla="*/ 77643 h 6349040"/>
                <a:gd name="connsiteX5" fmla="*/ 7093852 w 9273399"/>
                <a:gd name="connsiteY5" fmla="*/ 301557 h 6349040"/>
                <a:gd name="connsiteX6" fmla="*/ 7081145 w 9273399"/>
                <a:gd name="connsiteY6" fmla="*/ 342491 h 6349040"/>
                <a:gd name="connsiteX7" fmla="*/ 7046464 w 9273399"/>
                <a:gd name="connsiteY7" fmla="*/ 254156 h 6349040"/>
                <a:gd name="connsiteX8" fmla="*/ 6732921 w 9273399"/>
                <a:gd name="connsiteY8" fmla="*/ 77643 h 6349040"/>
                <a:gd name="connsiteX9" fmla="*/ 6395112 w 9273399"/>
                <a:gd name="connsiteY9" fmla="*/ 301557 h 6349040"/>
                <a:gd name="connsiteX10" fmla="*/ 6382405 w 9273399"/>
                <a:gd name="connsiteY10" fmla="*/ 342491 h 6349040"/>
                <a:gd name="connsiteX11" fmla="*/ 6347724 w 9273399"/>
                <a:gd name="connsiteY11" fmla="*/ 254156 h 6349040"/>
                <a:gd name="connsiteX12" fmla="*/ 6034181 w 9273399"/>
                <a:gd name="connsiteY12" fmla="*/ 77643 h 6349040"/>
                <a:gd name="connsiteX13" fmla="*/ 5696372 w 9273399"/>
                <a:gd name="connsiteY13" fmla="*/ 301557 h 6349040"/>
                <a:gd name="connsiteX14" fmla="*/ 5683665 w 9273399"/>
                <a:gd name="connsiteY14" fmla="*/ 342491 h 6349040"/>
                <a:gd name="connsiteX15" fmla="*/ 5648985 w 9273399"/>
                <a:gd name="connsiteY15" fmla="*/ 254156 h 6349040"/>
                <a:gd name="connsiteX16" fmla="*/ 5335441 w 9273399"/>
                <a:gd name="connsiteY16" fmla="*/ 77643 h 6349040"/>
                <a:gd name="connsiteX17" fmla="*/ 4997632 w 9273399"/>
                <a:gd name="connsiteY17" fmla="*/ 301557 h 6349040"/>
                <a:gd name="connsiteX18" fmla="*/ 4984925 w 9273399"/>
                <a:gd name="connsiteY18" fmla="*/ 342491 h 6349040"/>
                <a:gd name="connsiteX19" fmla="*/ 4950244 w 9273399"/>
                <a:gd name="connsiteY19" fmla="*/ 254157 h 6349040"/>
                <a:gd name="connsiteX20" fmla="*/ 4636701 w 9273399"/>
                <a:gd name="connsiteY20" fmla="*/ 77643 h 6349040"/>
                <a:gd name="connsiteX21" fmla="*/ 4298892 w 9273399"/>
                <a:gd name="connsiteY21" fmla="*/ 301557 h 6349040"/>
                <a:gd name="connsiteX22" fmla="*/ 4286186 w 9273399"/>
                <a:gd name="connsiteY22" fmla="*/ 342491 h 6349040"/>
                <a:gd name="connsiteX23" fmla="*/ 4251505 w 9273399"/>
                <a:gd name="connsiteY23" fmla="*/ 254157 h 6349040"/>
                <a:gd name="connsiteX24" fmla="*/ 3937961 w 9273399"/>
                <a:gd name="connsiteY24" fmla="*/ 77643 h 6349040"/>
                <a:gd name="connsiteX25" fmla="*/ 3600158 w 9273399"/>
                <a:gd name="connsiteY25" fmla="*/ 301557 h 6349040"/>
                <a:gd name="connsiteX26" fmla="*/ 3587451 w 9273399"/>
                <a:gd name="connsiteY26" fmla="*/ 342491 h 6349040"/>
                <a:gd name="connsiteX27" fmla="*/ 3552770 w 9273399"/>
                <a:gd name="connsiteY27" fmla="*/ 254157 h 6349040"/>
                <a:gd name="connsiteX28" fmla="*/ 3239227 w 9273399"/>
                <a:gd name="connsiteY28" fmla="*/ 77643 h 6349040"/>
                <a:gd name="connsiteX29" fmla="*/ 2901417 w 9273399"/>
                <a:gd name="connsiteY29" fmla="*/ 301557 h 6349040"/>
                <a:gd name="connsiteX30" fmla="*/ 2888711 w 9273399"/>
                <a:gd name="connsiteY30" fmla="*/ 342491 h 6349040"/>
                <a:gd name="connsiteX31" fmla="*/ 2854030 w 9273399"/>
                <a:gd name="connsiteY31" fmla="*/ 254157 h 6349040"/>
                <a:gd name="connsiteX32" fmla="*/ 2540486 w 9273399"/>
                <a:gd name="connsiteY32" fmla="*/ 77643 h 6349040"/>
                <a:gd name="connsiteX33" fmla="*/ 2202678 w 9273399"/>
                <a:gd name="connsiteY33" fmla="*/ 301557 h 6349040"/>
                <a:gd name="connsiteX34" fmla="*/ 2189971 w 9273399"/>
                <a:gd name="connsiteY34" fmla="*/ 342491 h 6349040"/>
                <a:gd name="connsiteX35" fmla="*/ 2155290 w 9273399"/>
                <a:gd name="connsiteY35" fmla="*/ 254157 h 6349040"/>
                <a:gd name="connsiteX36" fmla="*/ 1841746 w 9273399"/>
                <a:gd name="connsiteY36" fmla="*/ 77643 h 6349040"/>
                <a:gd name="connsiteX37" fmla="*/ 1503937 w 9273399"/>
                <a:gd name="connsiteY37" fmla="*/ 301558 h 6349040"/>
                <a:gd name="connsiteX38" fmla="*/ 1491231 w 9273399"/>
                <a:gd name="connsiteY38" fmla="*/ 342491 h 6349040"/>
                <a:gd name="connsiteX39" fmla="*/ 1456550 w 9273399"/>
                <a:gd name="connsiteY39" fmla="*/ 254157 h 6349040"/>
                <a:gd name="connsiteX40" fmla="*/ 1143007 w 9273399"/>
                <a:gd name="connsiteY40" fmla="*/ 77643 h 6349040"/>
                <a:gd name="connsiteX41" fmla="*/ 805197 w 9273399"/>
                <a:gd name="connsiteY41" fmla="*/ 301558 h 6349040"/>
                <a:gd name="connsiteX42" fmla="*/ 792490 w 9273399"/>
                <a:gd name="connsiteY42" fmla="*/ 342491 h 6349040"/>
                <a:gd name="connsiteX43" fmla="*/ 757809 w 9273399"/>
                <a:gd name="connsiteY43" fmla="*/ 254157 h 6349040"/>
                <a:gd name="connsiteX44" fmla="*/ 444266 w 9273399"/>
                <a:gd name="connsiteY44" fmla="*/ 77643 h 6349040"/>
                <a:gd name="connsiteX45" fmla="*/ 77646 w 9273399"/>
                <a:gd name="connsiteY45" fmla="*/ 444262 h 6349040"/>
                <a:gd name="connsiteX46" fmla="*/ 309836 w 9273399"/>
                <a:gd name="connsiteY46" fmla="*/ 785451 h 6349040"/>
                <a:gd name="connsiteX47" fmla="*/ 311478 w 9273399"/>
                <a:gd name="connsiteY47" fmla="*/ 785939 h 6349040"/>
                <a:gd name="connsiteX48" fmla="*/ 301559 w 9273399"/>
                <a:gd name="connsiteY48" fmla="*/ 789018 h 6349040"/>
                <a:gd name="connsiteX49" fmla="*/ 77645 w 9273399"/>
                <a:gd name="connsiteY49" fmla="*/ 1126826 h 6349040"/>
                <a:gd name="connsiteX50" fmla="*/ 309834 w 9273399"/>
                <a:gd name="connsiteY50" fmla="*/ 1468016 h 6349040"/>
                <a:gd name="connsiteX51" fmla="*/ 311479 w 9273399"/>
                <a:gd name="connsiteY51" fmla="*/ 1468504 h 6349040"/>
                <a:gd name="connsiteX52" fmla="*/ 301559 w 9273399"/>
                <a:gd name="connsiteY52" fmla="*/ 1471583 h 6349040"/>
                <a:gd name="connsiteX53" fmla="*/ 77644 w 9273399"/>
                <a:gd name="connsiteY53" fmla="*/ 1809392 h 6349040"/>
                <a:gd name="connsiteX54" fmla="*/ 309834 w 9273399"/>
                <a:gd name="connsiteY54" fmla="*/ 2150580 h 6349040"/>
                <a:gd name="connsiteX55" fmla="*/ 311476 w 9273399"/>
                <a:gd name="connsiteY55" fmla="*/ 2151067 h 6349040"/>
                <a:gd name="connsiteX56" fmla="*/ 301557 w 9273399"/>
                <a:gd name="connsiteY56" fmla="*/ 2154147 h 6349040"/>
                <a:gd name="connsiteX57" fmla="*/ 77642 w 9273399"/>
                <a:gd name="connsiteY57" fmla="*/ 2491955 h 6349040"/>
                <a:gd name="connsiteX58" fmla="*/ 309832 w 9273399"/>
                <a:gd name="connsiteY58" fmla="*/ 2833144 h 6349040"/>
                <a:gd name="connsiteX59" fmla="*/ 311476 w 9273399"/>
                <a:gd name="connsiteY59" fmla="*/ 2833632 h 6349040"/>
                <a:gd name="connsiteX60" fmla="*/ 301557 w 9273399"/>
                <a:gd name="connsiteY60" fmla="*/ 2836711 h 6349040"/>
                <a:gd name="connsiteX61" fmla="*/ 77642 w 9273399"/>
                <a:gd name="connsiteY61" fmla="*/ 3174519 h 6349040"/>
                <a:gd name="connsiteX62" fmla="*/ 309832 w 9273399"/>
                <a:gd name="connsiteY62" fmla="*/ 3515708 h 6349040"/>
                <a:gd name="connsiteX63" fmla="*/ 311476 w 9273399"/>
                <a:gd name="connsiteY63" fmla="*/ 3516197 h 6349040"/>
                <a:gd name="connsiteX64" fmla="*/ 301557 w 9273399"/>
                <a:gd name="connsiteY64" fmla="*/ 3519276 h 6349040"/>
                <a:gd name="connsiteX65" fmla="*/ 77642 w 9273399"/>
                <a:gd name="connsiteY65" fmla="*/ 3857084 h 6349040"/>
                <a:gd name="connsiteX66" fmla="*/ 309831 w 9273399"/>
                <a:gd name="connsiteY66" fmla="*/ 4198273 h 6349040"/>
                <a:gd name="connsiteX67" fmla="*/ 311476 w 9273399"/>
                <a:gd name="connsiteY67" fmla="*/ 4198762 h 6349040"/>
                <a:gd name="connsiteX68" fmla="*/ 301556 w 9273399"/>
                <a:gd name="connsiteY68" fmla="*/ 4201841 h 6349040"/>
                <a:gd name="connsiteX69" fmla="*/ 77642 w 9273399"/>
                <a:gd name="connsiteY69" fmla="*/ 4539649 h 6349040"/>
                <a:gd name="connsiteX70" fmla="*/ 309831 w 9273399"/>
                <a:gd name="connsiteY70" fmla="*/ 4880838 h 6349040"/>
                <a:gd name="connsiteX71" fmla="*/ 311476 w 9273399"/>
                <a:gd name="connsiteY71" fmla="*/ 4881327 h 6349040"/>
                <a:gd name="connsiteX72" fmla="*/ 301556 w 9273399"/>
                <a:gd name="connsiteY72" fmla="*/ 4884406 h 6349040"/>
                <a:gd name="connsiteX73" fmla="*/ 77641 w 9273399"/>
                <a:gd name="connsiteY73" fmla="*/ 5222214 h 6349040"/>
                <a:gd name="connsiteX74" fmla="*/ 301556 w 9273399"/>
                <a:gd name="connsiteY74" fmla="*/ 5560022 h 6349040"/>
                <a:gd name="connsiteX75" fmla="*/ 311479 w 9273399"/>
                <a:gd name="connsiteY75" fmla="*/ 5563103 h 6349040"/>
                <a:gd name="connsiteX76" fmla="*/ 309834 w 9273399"/>
                <a:gd name="connsiteY76" fmla="*/ 5563591 h 6349040"/>
                <a:gd name="connsiteX77" fmla="*/ 77644 w 9273399"/>
                <a:gd name="connsiteY77" fmla="*/ 5904780 h 6349040"/>
                <a:gd name="connsiteX78" fmla="*/ 444264 w 9273399"/>
                <a:gd name="connsiteY78" fmla="*/ 6271399 h 6349040"/>
                <a:gd name="connsiteX79" fmla="*/ 757807 w 9273399"/>
                <a:gd name="connsiteY79" fmla="*/ 6094885 h 6349040"/>
                <a:gd name="connsiteX80" fmla="*/ 792488 w 9273399"/>
                <a:gd name="connsiteY80" fmla="*/ 6006551 h 6349040"/>
                <a:gd name="connsiteX81" fmla="*/ 805195 w 9273399"/>
                <a:gd name="connsiteY81" fmla="*/ 6047485 h 6349040"/>
                <a:gd name="connsiteX82" fmla="*/ 1143004 w 9273399"/>
                <a:gd name="connsiteY82" fmla="*/ 6271399 h 6349040"/>
                <a:gd name="connsiteX83" fmla="*/ 1456548 w 9273399"/>
                <a:gd name="connsiteY83" fmla="*/ 6094885 h 6349040"/>
                <a:gd name="connsiteX84" fmla="*/ 1491228 w 9273399"/>
                <a:gd name="connsiteY84" fmla="*/ 6006551 h 6349040"/>
                <a:gd name="connsiteX85" fmla="*/ 1503935 w 9273399"/>
                <a:gd name="connsiteY85" fmla="*/ 6047485 h 6349040"/>
                <a:gd name="connsiteX86" fmla="*/ 1841745 w 9273399"/>
                <a:gd name="connsiteY86" fmla="*/ 6271399 h 6349040"/>
                <a:gd name="connsiteX87" fmla="*/ 2155286 w 9273399"/>
                <a:gd name="connsiteY87" fmla="*/ 6094885 h 6349040"/>
                <a:gd name="connsiteX88" fmla="*/ 2189968 w 9273399"/>
                <a:gd name="connsiteY88" fmla="*/ 6006551 h 6349040"/>
                <a:gd name="connsiteX89" fmla="*/ 2202675 w 9273399"/>
                <a:gd name="connsiteY89" fmla="*/ 6047485 h 6349040"/>
                <a:gd name="connsiteX90" fmla="*/ 2540484 w 9273399"/>
                <a:gd name="connsiteY90" fmla="*/ 6271399 h 6349040"/>
                <a:gd name="connsiteX91" fmla="*/ 2854027 w 9273399"/>
                <a:gd name="connsiteY91" fmla="*/ 6094885 h 6349040"/>
                <a:gd name="connsiteX92" fmla="*/ 2888709 w 9273399"/>
                <a:gd name="connsiteY92" fmla="*/ 6006551 h 6349040"/>
                <a:gd name="connsiteX93" fmla="*/ 2901415 w 9273399"/>
                <a:gd name="connsiteY93" fmla="*/ 6047485 h 6349040"/>
                <a:gd name="connsiteX94" fmla="*/ 3239224 w 9273399"/>
                <a:gd name="connsiteY94" fmla="*/ 6271399 h 6349040"/>
                <a:gd name="connsiteX95" fmla="*/ 3552767 w 9273399"/>
                <a:gd name="connsiteY95" fmla="*/ 6094885 h 6349040"/>
                <a:gd name="connsiteX96" fmla="*/ 3587448 w 9273399"/>
                <a:gd name="connsiteY96" fmla="*/ 6006551 h 6349040"/>
                <a:gd name="connsiteX97" fmla="*/ 3600155 w 9273399"/>
                <a:gd name="connsiteY97" fmla="*/ 6047485 h 6349040"/>
                <a:gd name="connsiteX98" fmla="*/ 3937961 w 9273399"/>
                <a:gd name="connsiteY98" fmla="*/ 6271399 h 6349040"/>
                <a:gd name="connsiteX99" fmla="*/ 4251505 w 9273399"/>
                <a:gd name="connsiteY99" fmla="*/ 6094885 h 6349040"/>
                <a:gd name="connsiteX100" fmla="*/ 4286186 w 9273399"/>
                <a:gd name="connsiteY100" fmla="*/ 6006551 h 6349040"/>
                <a:gd name="connsiteX101" fmla="*/ 4298892 w 9273399"/>
                <a:gd name="connsiteY101" fmla="*/ 6047485 h 6349040"/>
                <a:gd name="connsiteX102" fmla="*/ 4636701 w 9273399"/>
                <a:gd name="connsiteY102" fmla="*/ 6271399 h 6349040"/>
                <a:gd name="connsiteX103" fmla="*/ 4950244 w 9273399"/>
                <a:gd name="connsiteY103" fmla="*/ 6094885 h 6349040"/>
                <a:gd name="connsiteX104" fmla="*/ 4984925 w 9273399"/>
                <a:gd name="connsiteY104" fmla="*/ 6006550 h 6349040"/>
                <a:gd name="connsiteX105" fmla="*/ 4997632 w 9273399"/>
                <a:gd name="connsiteY105" fmla="*/ 6047485 h 6349040"/>
                <a:gd name="connsiteX106" fmla="*/ 5335441 w 9273399"/>
                <a:gd name="connsiteY106" fmla="*/ 6271399 h 6349040"/>
                <a:gd name="connsiteX107" fmla="*/ 5648984 w 9273399"/>
                <a:gd name="connsiteY107" fmla="*/ 6094885 h 6349040"/>
                <a:gd name="connsiteX108" fmla="*/ 5683665 w 9273399"/>
                <a:gd name="connsiteY108" fmla="*/ 6006551 h 6349040"/>
                <a:gd name="connsiteX109" fmla="*/ 5696372 w 9273399"/>
                <a:gd name="connsiteY109" fmla="*/ 6047485 h 6349040"/>
                <a:gd name="connsiteX110" fmla="*/ 6034181 w 9273399"/>
                <a:gd name="connsiteY110" fmla="*/ 6271399 h 6349040"/>
                <a:gd name="connsiteX111" fmla="*/ 6347724 w 9273399"/>
                <a:gd name="connsiteY111" fmla="*/ 6094885 h 6349040"/>
                <a:gd name="connsiteX112" fmla="*/ 6382405 w 9273399"/>
                <a:gd name="connsiteY112" fmla="*/ 6006551 h 6349040"/>
                <a:gd name="connsiteX113" fmla="*/ 6395112 w 9273399"/>
                <a:gd name="connsiteY113" fmla="*/ 6047485 h 6349040"/>
                <a:gd name="connsiteX114" fmla="*/ 6732921 w 9273399"/>
                <a:gd name="connsiteY114" fmla="*/ 6271399 h 6349040"/>
                <a:gd name="connsiteX115" fmla="*/ 7046464 w 9273399"/>
                <a:gd name="connsiteY115" fmla="*/ 6094885 h 6349040"/>
                <a:gd name="connsiteX116" fmla="*/ 7081145 w 9273399"/>
                <a:gd name="connsiteY116" fmla="*/ 6006551 h 6349040"/>
                <a:gd name="connsiteX117" fmla="*/ 7093852 w 9273399"/>
                <a:gd name="connsiteY117" fmla="*/ 6047485 h 6349040"/>
                <a:gd name="connsiteX118" fmla="*/ 7431661 w 9273399"/>
                <a:gd name="connsiteY118" fmla="*/ 6271399 h 6349040"/>
                <a:gd name="connsiteX119" fmla="*/ 7745204 w 9273399"/>
                <a:gd name="connsiteY119" fmla="*/ 6094885 h 6349040"/>
                <a:gd name="connsiteX120" fmla="*/ 7779885 w 9273399"/>
                <a:gd name="connsiteY120" fmla="*/ 6006551 h 6349040"/>
                <a:gd name="connsiteX121" fmla="*/ 7792592 w 9273399"/>
                <a:gd name="connsiteY121" fmla="*/ 6047485 h 6349040"/>
                <a:gd name="connsiteX122" fmla="*/ 8130401 w 9273399"/>
                <a:gd name="connsiteY122" fmla="*/ 6271399 h 6349040"/>
                <a:gd name="connsiteX123" fmla="*/ 8443944 w 9273399"/>
                <a:gd name="connsiteY123" fmla="*/ 6094885 h 6349040"/>
                <a:gd name="connsiteX124" fmla="*/ 8478624 w 9273399"/>
                <a:gd name="connsiteY124" fmla="*/ 6006555 h 6349040"/>
                <a:gd name="connsiteX125" fmla="*/ 8491329 w 9273399"/>
                <a:gd name="connsiteY125" fmla="*/ 6047485 h 6349040"/>
                <a:gd name="connsiteX126" fmla="*/ 8829138 w 9273399"/>
                <a:gd name="connsiteY126" fmla="*/ 6271399 h 6349040"/>
                <a:gd name="connsiteX127" fmla="*/ 9195758 w 9273399"/>
                <a:gd name="connsiteY127" fmla="*/ 5904780 h 6349040"/>
                <a:gd name="connsiteX128" fmla="*/ 8963569 w 9273399"/>
                <a:gd name="connsiteY128" fmla="*/ 5563591 h 6349040"/>
                <a:gd name="connsiteX129" fmla="*/ 8961922 w 9273399"/>
                <a:gd name="connsiteY129" fmla="*/ 5563102 h 6349040"/>
                <a:gd name="connsiteX130" fmla="*/ 8971843 w 9273399"/>
                <a:gd name="connsiteY130" fmla="*/ 5560022 h 6349040"/>
                <a:gd name="connsiteX131" fmla="*/ 9195758 w 9273399"/>
                <a:gd name="connsiteY131" fmla="*/ 5222214 h 6349040"/>
                <a:gd name="connsiteX132" fmla="*/ 8971843 w 9273399"/>
                <a:gd name="connsiteY132" fmla="*/ 4884406 h 6349040"/>
                <a:gd name="connsiteX133" fmla="*/ 8961924 w 9273399"/>
                <a:gd name="connsiteY133" fmla="*/ 4881327 h 6349040"/>
                <a:gd name="connsiteX134" fmla="*/ 8963569 w 9273399"/>
                <a:gd name="connsiteY134" fmla="*/ 4880838 h 6349040"/>
                <a:gd name="connsiteX135" fmla="*/ 9195758 w 9273399"/>
                <a:gd name="connsiteY135" fmla="*/ 4539649 h 6349040"/>
                <a:gd name="connsiteX136" fmla="*/ 8971843 w 9273399"/>
                <a:gd name="connsiteY136" fmla="*/ 4201841 h 6349040"/>
                <a:gd name="connsiteX137" fmla="*/ 8961924 w 9273399"/>
                <a:gd name="connsiteY137" fmla="*/ 4198762 h 6349040"/>
                <a:gd name="connsiteX138" fmla="*/ 8963569 w 9273399"/>
                <a:gd name="connsiteY138" fmla="*/ 4198273 h 6349040"/>
                <a:gd name="connsiteX139" fmla="*/ 9195758 w 9273399"/>
                <a:gd name="connsiteY139" fmla="*/ 3857084 h 6349040"/>
                <a:gd name="connsiteX140" fmla="*/ 8971843 w 9273399"/>
                <a:gd name="connsiteY140" fmla="*/ 3519276 h 6349040"/>
                <a:gd name="connsiteX141" fmla="*/ 8961924 w 9273399"/>
                <a:gd name="connsiteY141" fmla="*/ 3516197 h 6349040"/>
                <a:gd name="connsiteX142" fmla="*/ 8963569 w 9273399"/>
                <a:gd name="connsiteY142" fmla="*/ 3515708 h 6349040"/>
                <a:gd name="connsiteX143" fmla="*/ 9195758 w 9273399"/>
                <a:gd name="connsiteY143" fmla="*/ 3174519 h 6349040"/>
                <a:gd name="connsiteX144" fmla="*/ 8971843 w 9273399"/>
                <a:gd name="connsiteY144" fmla="*/ 2836711 h 6349040"/>
                <a:gd name="connsiteX145" fmla="*/ 8961924 w 9273399"/>
                <a:gd name="connsiteY145" fmla="*/ 2833632 h 6349040"/>
                <a:gd name="connsiteX146" fmla="*/ 8963569 w 9273399"/>
                <a:gd name="connsiteY146" fmla="*/ 2833144 h 6349040"/>
                <a:gd name="connsiteX147" fmla="*/ 9195758 w 9273399"/>
                <a:gd name="connsiteY147" fmla="*/ 2491955 h 6349040"/>
                <a:gd name="connsiteX148" fmla="*/ 8971843 w 9273399"/>
                <a:gd name="connsiteY148" fmla="*/ 2154147 h 6349040"/>
                <a:gd name="connsiteX149" fmla="*/ 8961925 w 9273399"/>
                <a:gd name="connsiteY149" fmla="*/ 2151067 h 6349040"/>
                <a:gd name="connsiteX150" fmla="*/ 8963569 w 9273399"/>
                <a:gd name="connsiteY150" fmla="*/ 2150580 h 6349040"/>
                <a:gd name="connsiteX151" fmla="*/ 9195758 w 9273399"/>
                <a:gd name="connsiteY151" fmla="*/ 1809392 h 6349040"/>
                <a:gd name="connsiteX152" fmla="*/ 8971843 w 9273399"/>
                <a:gd name="connsiteY152" fmla="*/ 1471583 h 6349040"/>
                <a:gd name="connsiteX153" fmla="*/ 8961924 w 9273399"/>
                <a:gd name="connsiteY153" fmla="*/ 1468504 h 6349040"/>
                <a:gd name="connsiteX154" fmla="*/ 8963569 w 9273399"/>
                <a:gd name="connsiteY154" fmla="*/ 1468016 h 6349040"/>
                <a:gd name="connsiteX155" fmla="*/ 9195758 w 9273399"/>
                <a:gd name="connsiteY155" fmla="*/ 1126826 h 6349040"/>
                <a:gd name="connsiteX156" fmla="*/ 8971843 w 9273399"/>
                <a:gd name="connsiteY156" fmla="*/ 789018 h 6349040"/>
                <a:gd name="connsiteX157" fmla="*/ 8961924 w 9273399"/>
                <a:gd name="connsiteY157" fmla="*/ 785939 h 6349040"/>
                <a:gd name="connsiteX158" fmla="*/ 8963569 w 9273399"/>
                <a:gd name="connsiteY158" fmla="*/ 785450 h 6349040"/>
                <a:gd name="connsiteX159" fmla="*/ 9195758 w 9273399"/>
                <a:gd name="connsiteY159" fmla="*/ 444261 h 6349040"/>
                <a:gd name="connsiteX160" fmla="*/ 8829138 w 9273399"/>
                <a:gd name="connsiteY160" fmla="*/ 77642 h 6349040"/>
                <a:gd name="connsiteX161" fmla="*/ 8491329 w 9273399"/>
                <a:gd name="connsiteY161" fmla="*/ 301557 h 6349040"/>
                <a:gd name="connsiteX162" fmla="*/ 8478624 w 9273399"/>
                <a:gd name="connsiteY162" fmla="*/ 342486 h 6349040"/>
                <a:gd name="connsiteX163" fmla="*/ 8443945 w 9273399"/>
                <a:gd name="connsiteY163" fmla="*/ 254156 h 6349040"/>
                <a:gd name="connsiteX164" fmla="*/ 8130401 w 9273399"/>
                <a:gd name="connsiteY164" fmla="*/ 77642 h 6349040"/>
                <a:gd name="connsiteX165" fmla="*/ 1841747 w 9273399"/>
                <a:gd name="connsiteY165" fmla="*/ 0 h 6349040"/>
                <a:gd name="connsiteX166" fmla="*/ 2177674 w 9273399"/>
                <a:gd name="connsiteY166" fmla="*/ 153525 h 6349040"/>
                <a:gd name="connsiteX167" fmla="*/ 2191448 w 9273399"/>
                <a:gd name="connsiteY167" fmla="*/ 172418 h 6349040"/>
                <a:gd name="connsiteX168" fmla="*/ 2226347 w 9273399"/>
                <a:gd name="connsiteY168" fmla="*/ 130121 h 6349040"/>
                <a:gd name="connsiteX169" fmla="*/ 2540487 w 9273399"/>
                <a:gd name="connsiteY169" fmla="*/ 0 h 6349040"/>
                <a:gd name="connsiteX170" fmla="*/ 2876414 w 9273399"/>
                <a:gd name="connsiteY170" fmla="*/ 153525 h 6349040"/>
                <a:gd name="connsiteX171" fmla="*/ 2890189 w 9273399"/>
                <a:gd name="connsiteY171" fmla="*/ 172418 h 6349040"/>
                <a:gd name="connsiteX172" fmla="*/ 2925087 w 9273399"/>
                <a:gd name="connsiteY172" fmla="*/ 130121 h 6349040"/>
                <a:gd name="connsiteX173" fmla="*/ 3239227 w 9273399"/>
                <a:gd name="connsiteY173" fmla="*/ 0 h 6349040"/>
                <a:gd name="connsiteX174" fmla="*/ 3575154 w 9273399"/>
                <a:gd name="connsiteY174" fmla="*/ 153525 h 6349040"/>
                <a:gd name="connsiteX175" fmla="*/ 3588929 w 9273399"/>
                <a:gd name="connsiteY175" fmla="*/ 172418 h 6349040"/>
                <a:gd name="connsiteX176" fmla="*/ 3623826 w 9273399"/>
                <a:gd name="connsiteY176" fmla="*/ 130121 h 6349040"/>
                <a:gd name="connsiteX177" fmla="*/ 3937961 w 9273399"/>
                <a:gd name="connsiteY177" fmla="*/ 0 h 6349040"/>
                <a:gd name="connsiteX178" fmla="*/ 4273888 w 9273399"/>
                <a:gd name="connsiteY178" fmla="*/ 153525 h 6349040"/>
                <a:gd name="connsiteX179" fmla="*/ 4287663 w 9273399"/>
                <a:gd name="connsiteY179" fmla="*/ 172418 h 6349040"/>
                <a:gd name="connsiteX180" fmla="*/ 4322561 w 9273399"/>
                <a:gd name="connsiteY180" fmla="*/ 130121 h 6349040"/>
                <a:gd name="connsiteX181" fmla="*/ 4636701 w 9273399"/>
                <a:gd name="connsiteY181" fmla="*/ 0 h 6349040"/>
                <a:gd name="connsiteX182" fmla="*/ 4972628 w 9273399"/>
                <a:gd name="connsiteY182" fmla="*/ 153525 h 6349040"/>
                <a:gd name="connsiteX183" fmla="*/ 4986403 w 9273399"/>
                <a:gd name="connsiteY183" fmla="*/ 172418 h 6349040"/>
                <a:gd name="connsiteX184" fmla="*/ 5021301 w 9273399"/>
                <a:gd name="connsiteY184" fmla="*/ 130121 h 6349040"/>
                <a:gd name="connsiteX185" fmla="*/ 5335441 w 9273399"/>
                <a:gd name="connsiteY185" fmla="*/ 0 h 6349040"/>
                <a:gd name="connsiteX186" fmla="*/ 5671368 w 9273399"/>
                <a:gd name="connsiteY186" fmla="*/ 153525 h 6349040"/>
                <a:gd name="connsiteX187" fmla="*/ 5685143 w 9273399"/>
                <a:gd name="connsiteY187" fmla="*/ 172418 h 6349040"/>
                <a:gd name="connsiteX188" fmla="*/ 5720041 w 9273399"/>
                <a:gd name="connsiteY188" fmla="*/ 130121 h 6349040"/>
                <a:gd name="connsiteX189" fmla="*/ 6034181 w 9273399"/>
                <a:gd name="connsiteY189" fmla="*/ 0 h 6349040"/>
                <a:gd name="connsiteX190" fmla="*/ 6370108 w 9273399"/>
                <a:gd name="connsiteY190" fmla="*/ 153525 h 6349040"/>
                <a:gd name="connsiteX191" fmla="*/ 6383883 w 9273399"/>
                <a:gd name="connsiteY191" fmla="*/ 172418 h 6349040"/>
                <a:gd name="connsiteX192" fmla="*/ 6418781 w 9273399"/>
                <a:gd name="connsiteY192" fmla="*/ 130121 h 6349040"/>
                <a:gd name="connsiteX193" fmla="*/ 6732921 w 9273399"/>
                <a:gd name="connsiteY193" fmla="*/ 0 h 6349040"/>
                <a:gd name="connsiteX194" fmla="*/ 7068848 w 9273399"/>
                <a:gd name="connsiteY194" fmla="*/ 153525 h 6349040"/>
                <a:gd name="connsiteX195" fmla="*/ 7082623 w 9273399"/>
                <a:gd name="connsiteY195" fmla="*/ 172417 h 6349040"/>
                <a:gd name="connsiteX196" fmla="*/ 7117521 w 9273399"/>
                <a:gd name="connsiteY196" fmla="*/ 130121 h 6349040"/>
                <a:gd name="connsiteX197" fmla="*/ 7431661 w 9273399"/>
                <a:gd name="connsiteY197" fmla="*/ 0 h 6349040"/>
                <a:gd name="connsiteX198" fmla="*/ 7767588 w 9273399"/>
                <a:gd name="connsiteY198" fmla="*/ 153525 h 6349040"/>
                <a:gd name="connsiteX199" fmla="*/ 7781363 w 9273399"/>
                <a:gd name="connsiteY199" fmla="*/ 172417 h 6349040"/>
                <a:gd name="connsiteX200" fmla="*/ 7816261 w 9273399"/>
                <a:gd name="connsiteY200" fmla="*/ 130120 h 6349040"/>
                <a:gd name="connsiteX201" fmla="*/ 8130401 w 9273399"/>
                <a:gd name="connsiteY201" fmla="*/ 0 h 6349040"/>
                <a:gd name="connsiteX202" fmla="*/ 8466328 w 9273399"/>
                <a:gd name="connsiteY202" fmla="*/ 153525 h 6349040"/>
                <a:gd name="connsiteX203" fmla="*/ 8480101 w 9273399"/>
                <a:gd name="connsiteY203" fmla="*/ 172415 h 6349040"/>
                <a:gd name="connsiteX204" fmla="*/ 8514998 w 9273399"/>
                <a:gd name="connsiteY204" fmla="*/ 130120 h 6349040"/>
                <a:gd name="connsiteX205" fmla="*/ 8829138 w 9273399"/>
                <a:gd name="connsiteY205" fmla="*/ 0 h 6349040"/>
                <a:gd name="connsiteX206" fmla="*/ 9273399 w 9273399"/>
                <a:gd name="connsiteY206" fmla="*/ 444260 h 6349040"/>
                <a:gd name="connsiteX207" fmla="*/ 9197527 w 9273399"/>
                <a:gd name="connsiteY207" fmla="*/ 692651 h 6349040"/>
                <a:gd name="connsiteX208" fmla="*/ 9111947 w 9273399"/>
                <a:gd name="connsiteY208" fmla="*/ 786835 h 6349040"/>
                <a:gd name="connsiteX209" fmla="*/ 9143278 w 9273399"/>
                <a:gd name="connsiteY209" fmla="*/ 812685 h 6349040"/>
                <a:gd name="connsiteX210" fmla="*/ 9273399 w 9273399"/>
                <a:gd name="connsiteY210" fmla="*/ 1126826 h 6349040"/>
                <a:gd name="connsiteX211" fmla="*/ 9197527 w 9273399"/>
                <a:gd name="connsiteY211" fmla="*/ 1375216 h 6349040"/>
                <a:gd name="connsiteX212" fmla="*/ 9111947 w 9273399"/>
                <a:gd name="connsiteY212" fmla="*/ 1469400 h 6349040"/>
                <a:gd name="connsiteX213" fmla="*/ 9143278 w 9273399"/>
                <a:gd name="connsiteY213" fmla="*/ 1495250 h 6349040"/>
                <a:gd name="connsiteX214" fmla="*/ 9273399 w 9273399"/>
                <a:gd name="connsiteY214" fmla="*/ 1809390 h 6349040"/>
                <a:gd name="connsiteX215" fmla="*/ 9197527 w 9273399"/>
                <a:gd name="connsiteY215" fmla="*/ 2057780 h 6349040"/>
                <a:gd name="connsiteX216" fmla="*/ 9111948 w 9273399"/>
                <a:gd name="connsiteY216" fmla="*/ 2151963 h 6349040"/>
                <a:gd name="connsiteX217" fmla="*/ 9143278 w 9273399"/>
                <a:gd name="connsiteY217" fmla="*/ 2177814 h 6349040"/>
                <a:gd name="connsiteX218" fmla="*/ 9273399 w 9273399"/>
                <a:gd name="connsiteY218" fmla="*/ 2491954 h 6349040"/>
                <a:gd name="connsiteX219" fmla="*/ 9197527 w 9273399"/>
                <a:gd name="connsiteY219" fmla="*/ 2740345 h 6349040"/>
                <a:gd name="connsiteX220" fmla="*/ 9111947 w 9273399"/>
                <a:gd name="connsiteY220" fmla="*/ 2834528 h 6349040"/>
                <a:gd name="connsiteX221" fmla="*/ 9143278 w 9273399"/>
                <a:gd name="connsiteY221" fmla="*/ 2860379 h 6349040"/>
                <a:gd name="connsiteX222" fmla="*/ 9273399 w 9273399"/>
                <a:gd name="connsiteY222" fmla="*/ 3174518 h 6349040"/>
                <a:gd name="connsiteX223" fmla="*/ 9197527 w 9273399"/>
                <a:gd name="connsiteY223" fmla="*/ 3422909 h 6349040"/>
                <a:gd name="connsiteX224" fmla="*/ 9111947 w 9273399"/>
                <a:gd name="connsiteY224" fmla="*/ 3517092 h 6349040"/>
                <a:gd name="connsiteX225" fmla="*/ 9143278 w 9273399"/>
                <a:gd name="connsiteY225" fmla="*/ 3542943 h 6349040"/>
                <a:gd name="connsiteX226" fmla="*/ 9273399 w 9273399"/>
                <a:gd name="connsiteY226" fmla="*/ 3857083 h 6349040"/>
                <a:gd name="connsiteX227" fmla="*/ 9197527 w 9273399"/>
                <a:gd name="connsiteY227" fmla="*/ 4105474 h 6349040"/>
                <a:gd name="connsiteX228" fmla="*/ 9111947 w 9273399"/>
                <a:gd name="connsiteY228" fmla="*/ 4199658 h 6349040"/>
                <a:gd name="connsiteX229" fmla="*/ 9143278 w 9273399"/>
                <a:gd name="connsiteY229" fmla="*/ 4225508 h 6349040"/>
                <a:gd name="connsiteX230" fmla="*/ 9273399 w 9273399"/>
                <a:gd name="connsiteY230" fmla="*/ 4539648 h 6349040"/>
                <a:gd name="connsiteX231" fmla="*/ 9197527 w 9273399"/>
                <a:gd name="connsiteY231" fmla="*/ 4788039 h 6349040"/>
                <a:gd name="connsiteX232" fmla="*/ 9111947 w 9273399"/>
                <a:gd name="connsiteY232" fmla="*/ 4882223 h 6349040"/>
                <a:gd name="connsiteX233" fmla="*/ 9143278 w 9273399"/>
                <a:gd name="connsiteY233" fmla="*/ 4908073 h 6349040"/>
                <a:gd name="connsiteX234" fmla="*/ 9273399 w 9273399"/>
                <a:gd name="connsiteY234" fmla="*/ 5222213 h 6349040"/>
                <a:gd name="connsiteX235" fmla="*/ 9143278 w 9273399"/>
                <a:gd name="connsiteY235" fmla="*/ 5536353 h 6349040"/>
                <a:gd name="connsiteX236" fmla="*/ 9111947 w 9273399"/>
                <a:gd name="connsiteY236" fmla="*/ 5562204 h 6349040"/>
                <a:gd name="connsiteX237" fmla="*/ 9197527 w 9273399"/>
                <a:gd name="connsiteY237" fmla="*/ 5656388 h 6349040"/>
                <a:gd name="connsiteX238" fmla="*/ 9273399 w 9273399"/>
                <a:gd name="connsiteY238" fmla="*/ 5904779 h 6349040"/>
                <a:gd name="connsiteX239" fmla="*/ 8829138 w 9273399"/>
                <a:gd name="connsiteY239" fmla="*/ 6349040 h 6349040"/>
                <a:gd name="connsiteX240" fmla="*/ 8514998 w 9273399"/>
                <a:gd name="connsiteY240" fmla="*/ 6218919 h 6349040"/>
                <a:gd name="connsiteX241" fmla="*/ 8480101 w 9273399"/>
                <a:gd name="connsiteY241" fmla="*/ 6176625 h 6349040"/>
                <a:gd name="connsiteX242" fmla="*/ 8466328 w 9273399"/>
                <a:gd name="connsiteY242" fmla="*/ 6195515 h 6349040"/>
                <a:gd name="connsiteX243" fmla="*/ 8130401 w 9273399"/>
                <a:gd name="connsiteY243" fmla="*/ 6349040 h 6349040"/>
                <a:gd name="connsiteX244" fmla="*/ 7816261 w 9273399"/>
                <a:gd name="connsiteY244" fmla="*/ 6218919 h 6349040"/>
                <a:gd name="connsiteX245" fmla="*/ 7781363 w 9273399"/>
                <a:gd name="connsiteY245" fmla="*/ 6176622 h 6349040"/>
                <a:gd name="connsiteX246" fmla="*/ 7767588 w 9273399"/>
                <a:gd name="connsiteY246" fmla="*/ 6195515 h 6349040"/>
                <a:gd name="connsiteX247" fmla="*/ 7431661 w 9273399"/>
                <a:gd name="connsiteY247" fmla="*/ 6349040 h 6349040"/>
                <a:gd name="connsiteX248" fmla="*/ 7117521 w 9273399"/>
                <a:gd name="connsiteY248" fmla="*/ 6218919 h 6349040"/>
                <a:gd name="connsiteX249" fmla="*/ 7082623 w 9273399"/>
                <a:gd name="connsiteY249" fmla="*/ 6176623 h 6349040"/>
                <a:gd name="connsiteX250" fmla="*/ 7068848 w 9273399"/>
                <a:gd name="connsiteY250" fmla="*/ 6195515 h 6349040"/>
                <a:gd name="connsiteX251" fmla="*/ 6732921 w 9273399"/>
                <a:gd name="connsiteY251" fmla="*/ 6349040 h 6349040"/>
                <a:gd name="connsiteX252" fmla="*/ 6418781 w 9273399"/>
                <a:gd name="connsiteY252" fmla="*/ 6218919 h 6349040"/>
                <a:gd name="connsiteX253" fmla="*/ 6383883 w 9273399"/>
                <a:gd name="connsiteY253" fmla="*/ 6176622 h 6349040"/>
                <a:gd name="connsiteX254" fmla="*/ 6370108 w 9273399"/>
                <a:gd name="connsiteY254" fmla="*/ 6195515 h 6349040"/>
                <a:gd name="connsiteX255" fmla="*/ 6034181 w 9273399"/>
                <a:gd name="connsiteY255" fmla="*/ 6349040 h 6349040"/>
                <a:gd name="connsiteX256" fmla="*/ 5720041 w 9273399"/>
                <a:gd name="connsiteY256" fmla="*/ 6218919 h 6349040"/>
                <a:gd name="connsiteX257" fmla="*/ 5685143 w 9273399"/>
                <a:gd name="connsiteY257" fmla="*/ 6176623 h 6349040"/>
                <a:gd name="connsiteX258" fmla="*/ 5671368 w 9273399"/>
                <a:gd name="connsiteY258" fmla="*/ 6195515 h 6349040"/>
                <a:gd name="connsiteX259" fmla="*/ 5335441 w 9273399"/>
                <a:gd name="connsiteY259" fmla="*/ 6349040 h 6349040"/>
                <a:gd name="connsiteX260" fmla="*/ 5021301 w 9273399"/>
                <a:gd name="connsiteY260" fmla="*/ 6218919 h 6349040"/>
                <a:gd name="connsiteX261" fmla="*/ 4986403 w 9273399"/>
                <a:gd name="connsiteY261" fmla="*/ 6176623 h 6349040"/>
                <a:gd name="connsiteX262" fmla="*/ 4972628 w 9273399"/>
                <a:gd name="connsiteY262" fmla="*/ 6195515 h 6349040"/>
                <a:gd name="connsiteX263" fmla="*/ 4636701 w 9273399"/>
                <a:gd name="connsiteY263" fmla="*/ 6349040 h 6349040"/>
                <a:gd name="connsiteX264" fmla="*/ 4322561 w 9273399"/>
                <a:gd name="connsiteY264" fmla="*/ 6218919 h 6349040"/>
                <a:gd name="connsiteX265" fmla="*/ 4287663 w 9273399"/>
                <a:gd name="connsiteY265" fmla="*/ 6176623 h 6349040"/>
                <a:gd name="connsiteX266" fmla="*/ 4273888 w 9273399"/>
                <a:gd name="connsiteY266" fmla="*/ 6195515 h 6349040"/>
                <a:gd name="connsiteX267" fmla="*/ 3937961 w 9273399"/>
                <a:gd name="connsiteY267" fmla="*/ 6349040 h 6349040"/>
                <a:gd name="connsiteX268" fmla="*/ 3623823 w 9273399"/>
                <a:gd name="connsiteY268" fmla="*/ 6218919 h 6349040"/>
                <a:gd name="connsiteX269" fmla="*/ 3588926 w 9273399"/>
                <a:gd name="connsiteY269" fmla="*/ 6176623 h 6349040"/>
                <a:gd name="connsiteX270" fmla="*/ 3575151 w 9273399"/>
                <a:gd name="connsiteY270" fmla="*/ 6195515 h 6349040"/>
                <a:gd name="connsiteX271" fmla="*/ 3239224 w 9273399"/>
                <a:gd name="connsiteY271" fmla="*/ 6349040 h 6349040"/>
                <a:gd name="connsiteX272" fmla="*/ 2925084 w 9273399"/>
                <a:gd name="connsiteY272" fmla="*/ 6218919 h 6349040"/>
                <a:gd name="connsiteX273" fmla="*/ 2890186 w 9273399"/>
                <a:gd name="connsiteY273" fmla="*/ 6176623 h 6349040"/>
                <a:gd name="connsiteX274" fmla="*/ 2876411 w 9273399"/>
                <a:gd name="connsiteY274" fmla="*/ 6195515 h 6349040"/>
                <a:gd name="connsiteX275" fmla="*/ 2540484 w 9273399"/>
                <a:gd name="connsiteY275" fmla="*/ 6349040 h 6349040"/>
                <a:gd name="connsiteX276" fmla="*/ 2226343 w 9273399"/>
                <a:gd name="connsiteY276" fmla="*/ 6218919 h 6349040"/>
                <a:gd name="connsiteX277" fmla="*/ 2191447 w 9273399"/>
                <a:gd name="connsiteY277" fmla="*/ 6176623 h 6349040"/>
                <a:gd name="connsiteX278" fmla="*/ 2177672 w 9273399"/>
                <a:gd name="connsiteY278" fmla="*/ 6195515 h 6349040"/>
                <a:gd name="connsiteX279" fmla="*/ 1841744 w 9273399"/>
                <a:gd name="connsiteY279" fmla="*/ 6349040 h 6349040"/>
                <a:gd name="connsiteX280" fmla="*/ 1527604 w 9273399"/>
                <a:gd name="connsiteY280" fmla="*/ 6218919 h 6349040"/>
                <a:gd name="connsiteX281" fmla="*/ 1492707 w 9273399"/>
                <a:gd name="connsiteY281" fmla="*/ 6176623 h 6349040"/>
                <a:gd name="connsiteX282" fmla="*/ 1478931 w 9273399"/>
                <a:gd name="connsiteY282" fmla="*/ 6195515 h 6349040"/>
                <a:gd name="connsiteX283" fmla="*/ 1143005 w 9273399"/>
                <a:gd name="connsiteY283" fmla="*/ 6349040 h 6349040"/>
                <a:gd name="connsiteX284" fmla="*/ 828864 w 9273399"/>
                <a:gd name="connsiteY284" fmla="*/ 6218919 h 6349040"/>
                <a:gd name="connsiteX285" fmla="*/ 793966 w 9273399"/>
                <a:gd name="connsiteY285" fmla="*/ 6176623 h 6349040"/>
                <a:gd name="connsiteX286" fmla="*/ 780191 w 9273399"/>
                <a:gd name="connsiteY286" fmla="*/ 6195515 h 6349040"/>
                <a:gd name="connsiteX287" fmla="*/ 444264 w 9273399"/>
                <a:gd name="connsiteY287" fmla="*/ 6349040 h 6349040"/>
                <a:gd name="connsiteX288" fmla="*/ 3 w 9273399"/>
                <a:gd name="connsiteY288" fmla="*/ 5904779 h 6349040"/>
                <a:gd name="connsiteX289" fmla="*/ 153528 w 9273399"/>
                <a:gd name="connsiteY289" fmla="*/ 5568852 h 6349040"/>
                <a:gd name="connsiteX290" fmla="*/ 162013 w 9273399"/>
                <a:gd name="connsiteY290" fmla="*/ 5562666 h 6349040"/>
                <a:gd name="connsiteX291" fmla="*/ 130121 w 9273399"/>
                <a:gd name="connsiteY291" fmla="*/ 5536353 h 6349040"/>
                <a:gd name="connsiteX292" fmla="*/ 0 w 9273399"/>
                <a:gd name="connsiteY292" fmla="*/ 5222213 h 6349040"/>
                <a:gd name="connsiteX293" fmla="*/ 130121 w 9273399"/>
                <a:gd name="connsiteY293" fmla="*/ 4908073 h 6349040"/>
                <a:gd name="connsiteX294" fmla="*/ 162011 w 9273399"/>
                <a:gd name="connsiteY294" fmla="*/ 4881762 h 6349040"/>
                <a:gd name="connsiteX295" fmla="*/ 153526 w 9273399"/>
                <a:gd name="connsiteY295" fmla="*/ 4875575 h 6349040"/>
                <a:gd name="connsiteX296" fmla="*/ 1 w 9273399"/>
                <a:gd name="connsiteY296" fmla="*/ 4539648 h 6349040"/>
                <a:gd name="connsiteX297" fmla="*/ 130121 w 9273399"/>
                <a:gd name="connsiteY297" fmla="*/ 4225508 h 6349040"/>
                <a:gd name="connsiteX298" fmla="*/ 162011 w 9273399"/>
                <a:gd name="connsiteY298" fmla="*/ 4199197 h 6349040"/>
                <a:gd name="connsiteX299" fmla="*/ 153526 w 9273399"/>
                <a:gd name="connsiteY299" fmla="*/ 4193010 h 6349040"/>
                <a:gd name="connsiteX300" fmla="*/ 1 w 9273399"/>
                <a:gd name="connsiteY300" fmla="*/ 3857083 h 6349040"/>
                <a:gd name="connsiteX301" fmla="*/ 130122 w 9273399"/>
                <a:gd name="connsiteY301" fmla="*/ 3542943 h 6349040"/>
                <a:gd name="connsiteX302" fmla="*/ 162011 w 9273399"/>
                <a:gd name="connsiteY302" fmla="*/ 3516632 h 6349040"/>
                <a:gd name="connsiteX303" fmla="*/ 153526 w 9273399"/>
                <a:gd name="connsiteY303" fmla="*/ 3510445 h 6349040"/>
                <a:gd name="connsiteX304" fmla="*/ 1 w 9273399"/>
                <a:gd name="connsiteY304" fmla="*/ 3174518 h 6349040"/>
                <a:gd name="connsiteX305" fmla="*/ 130122 w 9273399"/>
                <a:gd name="connsiteY305" fmla="*/ 2860379 h 6349040"/>
                <a:gd name="connsiteX306" fmla="*/ 162011 w 9273399"/>
                <a:gd name="connsiteY306" fmla="*/ 2834067 h 6349040"/>
                <a:gd name="connsiteX307" fmla="*/ 153526 w 9273399"/>
                <a:gd name="connsiteY307" fmla="*/ 2827881 h 6349040"/>
                <a:gd name="connsiteX308" fmla="*/ 1 w 9273399"/>
                <a:gd name="connsiteY308" fmla="*/ 2491954 h 6349040"/>
                <a:gd name="connsiteX309" fmla="*/ 130122 w 9273399"/>
                <a:gd name="connsiteY309" fmla="*/ 2177814 h 6349040"/>
                <a:gd name="connsiteX310" fmla="*/ 162011 w 9273399"/>
                <a:gd name="connsiteY310" fmla="*/ 2151505 h 6349040"/>
                <a:gd name="connsiteX311" fmla="*/ 153528 w 9273399"/>
                <a:gd name="connsiteY311" fmla="*/ 2145320 h 6349040"/>
                <a:gd name="connsiteX312" fmla="*/ 3 w 9273399"/>
                <a:gd name="connsiteY312" fmla="*/ 1809391 h 6349040"/>
                <a:gd name="connsiteX313" fmla="*/ 130124 w 9273399"/>
                <a:gd name="connsiteY313" fmla="*/ 1495250 h 6349040"/>
                <a:gd name="connsiteX314" fmla="*/ 162014 w 9273399"/>
                <a:gd name="connsiteY314" fmla="*/ 1468939 h 6349040"/>
                <a:gd name="connsiteX315" fmla="*/ 153529 w 9273399"/>
                <a:gd name="connsiteY315" fmla="*/ 1462753 h 6349040"/>
                <a:gd name="connsiteX316" fmla="*/ 4 w 9273399"/>
                <a:gd name="connsiteY316" fmla="*/ 1126826 h 6349040"/>
                <a:gd name="connsiteX317" fmla="*/ 130124 w 9273399"/>
                <a:gd name="connsiteY317" fmla="*/ 812685 h 6349040"/>
                <a:gd name="connsiteX318" fmla="*/ 162014 w 9273399"/>
                <a:gd name="connsiteY318" fmla="*/ 786374 h 6349040"/>
                <a:gd name="connsiteX319" fmla="*/ 153530 w 9273399"/>
                <a:gd name="connsiteY319" fmla="*/ 780188 h 6349040"/>
                <a:gd name="connsiteX320" fmla="*/ 5 w 9273399"/>
                <a:gd name="connsiteY320" fmla="*/ 444261 h 6349040"/>
                <a:gd name="connsiteX321" fmla="*/ 444266 w 9273399"/>
                <a:gd name="connsiteY321" fmla="*/ 1 h 6349040"/>
                <a:gd name="connsiteX322" fmla="*/ 780194 w 9273399"/>
                <a:gd name="connsiteY322" fmla="*/ 153526 h 6349040"/>
                <a:gd name="connsiteX323" fmla="*/ 793970 w 9273399"/>
                <a:gd name="connsiteY323" fmla="*/ 172418 h 6349040"/>
                <a:gd name="connsiteX324" fmla="*/ 828867 w 9273399"/>
                <a:gd name="connsiteY324" fmla="*/ 130121 h 6349040"/>
                <a:gd name="connsiteX325" fmla="*/ 1143008 w 9273399"/>
                <a:gd name="connsiteY325" fmla="*/ 1 h 6349040"/>
                <a:gd name="connsiteX326" fmla="*/ 1478934 w 9273399"/>
                <a:gd name="connsiteY326" fmla="*/ 153526 h 6349040"/>
                <a:gd name="connsiteX327" fmla="*/ 1492709 w 9273399"/>
                <a:gd name="connsiteY327" fmla="*/ 172418 h 6349040"/>
                <a:gd name="connsiteX328" fmla="*/ 1527607 w 9273399"/>
                <a:gd name="connsiteY328" fmla="*/ 130121 h 6349040"/>
                <a:gd name="connsiteX329" fmla="*/ 1841747 w 9273399"/>
                <a:gd name="connsiteY329" fmla="*/ 0 h 6349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</a:cxnLst>
              <a:rect l="l" t="t" r="r" b="b"/>
              <a:pathLst>
                <a:path w="9273399" h="6349040">
                  <a:moveTo>
                    <a:pt x="8130401" y="77642"/>
                  </a:moveTo>
                  <a:cubicBezTo>
                    <a:pt x="7978542" y="77642"/>
                    <a:pt x="7848248" y="169972"/>
                    <a:pt x="7792592" y="301557"/>
                  </a:cubicBezTo>
                  <a:lnTo>
                    <a:pt x="7779885" y="342491"/>
                  </a:lnTo>
                  <a:lnTo>
                    <a:pt x="7745204" y="254156"/>
                  </a:lnTo>
                  <a:cubicBezTo>
                    <a:pt x="7680904" y="148332"/>
                    <a:pt x="7564538" y="77643"/>
                    <a:pt x="7431661" y="77643"/>
                  </a:cubicBezTo>
                  <a:cubicBezTo>
                    <a:pt x="7279802" y="77643"/>
                    <a:pt x="7149508" y="169972"/>
                    <a:pt x="7093852" y="301557"/>
                  </a:cubicBezTo>
                  <a:lnTo>
                    <a:pt x="7081145" y="342491"/>
                  </a:lnTo>
                  <a:lnTo>
                    <a:pt x="7046464" y="254156"/>
                  </a:lnTo>
                  <a:cubicBezTo>
                    <a:pt x="6982164" y="148332"/>
                    <a:pt x="6865798" y="77643"/>
                    <a:pt x="6732921" y="77643"/>
                  </a:cubicBezTo>
                  <a:cubicBezTo>
                    <a:pt x="6581062" y="77643"/>
                    <a:pt x="6450768" y="169972"/>
                    <a:pt x="6395112" y="301557"/>
                  </a:cubicBezTo>
                  <a:lnTo>
                    <a:pt x="6382405" y="342491"/>
                  </a:lnTo>
                  <a:lnTo>
                    <a:pt x="6347724" y="254156"/>
                  </a:lnTo>
                  <a:cubicBezTo>
                    <a:pt x="6283424" y="148332"/>
                    <a:pt x="6167058" y="77643"/>
                    <a:pt x="6034181" y="77643"/>
                  </a:cubicBezTo>
                  <a:cubicBezTo>
                    <a:pt x="5882322" y="77643"/>
                    <a:pt x="5752028" y="169972"/>
                    <a:pt x="5696372" y="301557"/>
                  </a:cubicBezTo>
                  <a:lnTo>
                    <a:pt x="5683665" y="342491"/>
                  </a:lnTo>
                  <a:lnTo>
                    <a:pt x="5648985" y="254156"/>
                  </a:lnTo>
                  <a:cubicBezTo>
                    <a:pt x="5584684" y="148332"/>
                    <a:pt x="5468318" y="77643"/>
                    <a:pt x="5335441" y="77643"/>
                  </a:cubicBezTo>
                  <a:cubicBezTo>
                    <a:pt x="5183582" y="77643"/>
                    <a:pt x="5053288" y="169972"/>
                    <a:pt x="4997632" y="301557"/>
                  </a:cubicBezTo>
                  <a:lnTo>
                    <a:pt x="4984925" y="342491"/>
                  </a:lnTo>
                  <a:lnTo>
                    <a:pt x="4950244" y="254157"/>
                  </a:lnTo>
                  <a:cubicBezTo>
                    <a:pt x="4885944" y="148333"/>
                    <a:pt x="4769578" y="77643"/>
                    <a:pt x="4636701" y="77643"/>
                  </a:cubicBezTo>
                  <a:cubicBezTo>
                    <a:pt x="4484842" y="77643"/>
                    <a:pt x="4354548" y="169972"/>
                    <a:pt x="4298892" y="301557"/>
                  </a:cubicBezTo>
                  <a:lnTo>
                    <a:pt x="4286186" y="342491"/>
                  </a:lnTo>
                  <a:lnTo>
                    <a:pt x="4251505" y="254157"/>
                  </a:lnTo>
                  <a:cubicBezTo>
                    <a:pt x="4187205" y="148333"/>
                    <a:pt x="4070839" y="77643"/>
                    <a:pt x="3937961" y="77643"/>
                  </a:cubicBezTo>
                  <a:cubicBezTo>
                    <a:pt x="3786108" y="77643"/>
                    <a:pt x="3655813" y="169972"/>
                    <a:pt x="3600158" y="301557"/>
                  </a:cubicBezTo>
                  <a:lnTo>
                    <a:pt x="3587451" y="342491"/>
                  </a:lnTo>
                  <a:lnTo>
                    <a:pt x="3552770" y="254157"/>
                  </a:lnTo>
                  <a:cubicBezTo>
                    <a:pt x="3488470" y="148333"/>
                    <a:pt x="3372103" y="77643"/>
                    <a:pt x="3239227" y="77643"/>
                  </a:cubicBezTo>
                  <a:cubicBezTo>
                    <a:pt x="3087367" y="77643"/>
                    <a:pt x="2957073" y="169972"/>
                    <a:pt x="2901417" y="301557"/>
                  </a:cubicBezTo>
                  <a:lnTo>
                    <a:pt x="2888711" y="342491"/>
                  </a:lnTo>
                  <a:lnTo>
                    <a:pt x="2854030" y="254157"/>
                  </a:lnTo>
                  <a:cubicBezTo>
                    <a:pt x="2789730" y="148333"/>
                    <a:pt x="2673364" y="77643"/>
                    <a:pt x="2540486" y="77643"/>
                  </a:cubicBezTo>
                  <a:cubicBezTo>
                    <a:pt x="2388627" y="77643"/>
                    <a:pt x="2258333" y="169972"/>
                    <a:pt x="2202678" y="301557"/>
                  </a:cubicBezTo>
                  <a:lnTo>
                    <a:pt x="2189971" y="342491"/>
                  </a:lnTo>
                  <a:lnTo>
                    <a:pt x="2155290" y="254157"/>
                  </a:lnTo>
                  <a:cubicBezTo>
                    <a:pt x="2090990" y="148333"/>
                    <a:pt x="1974624" y="77643"/>
                    <a:pt x="1841746" y="77643"/>
                  </a:cubicBezTo>
                  <a:cubicBezTo>
                    <a:pt x="1689887" y="77643"/>
                    <a:pt x="1559593" y="169973"/>
                    <a:pt x="1503937" y="301558"/>
                  </a:cubicBezTo>
                  <a:lnTo>
                    <a:pt x="1491231" y="342491"/>
                  </a:lnTo>
                  <a:lnTo>
                    <a:pt x="1456550" y="254157"/>
                  </a:lnTo>
                  <a:cubicBezTo>
                    <a:pt x="1392250" y="148333"/>
                    <a:pt x="1275884" y="77643"/>
                    <a:pt x="1143007" y="77643"/>
                  </a:cubicBezTo>
                  <a:cubicBezTo>
                    <a:pt x="991148" y="77643"/>
                    <a:pt x="860853" y="169973"/>
                    <a:pt x="805197" y="301558"/>
                  </a:cubicBezTo>
                  <a:lnTo>
                    <a:pt x="792490" y="342491"/>
                  </a:lnTo>
                  <a:lnTo>
                    <a:pt x="757809" y="254157"/>
                  </a:lnTo>
                  <a:cubicBezTo>
                    <a:pt x="693509" y="148333"/>
                    <a:pt x="577143" y="77643"/>
                    <a:pt x="444266" y="77643"/>
                  </a:cubicBezTo>
                  <a:cubicBezTo>
                    <a:pt x="241787" y="77643"/>
                    <a:pt x="77646" y="241784"/>
                    <a:pt x="77646" y="444262"/>
                  </a:cubicBezTo>
                  <a:cubicBezTo>
                    <a:pt x="77646" y="599285"/>
                    <a:pt x="173863" y="731834"/>
                    <a:pt x="309836" y="785451"/>
                  </a:cubicBezTo>
                  <a:lnTo>
                    <a:pt x="311478" y="785939"/>
                  </a:lnTo>
                  <a:lnTo>
                    <a:pt x="301559" y="789018"/>
                  </a:lnTo>
                  <a:cubicBezTo>
                    <a:pt x="169974" y="844675"/>
                    <a:pt x="77645" y="974968"/>
                    <a:pt x="77645" y="1126826"/>
                  </a:cubicBezTo>
                  <a:cubicBezTo>
                    <a:pt x="77645" y="1281849"/>
                    <a:pt x="173861" y="1414399"/>
                    <a:pt x="309834" y="1468016"/>
                  </a:cubicBezTo>
                  <a:lnTo>
                    <a:pt x="311479" y="1468504"/>
                  </a:lnTo>
                  <a:lnTo>
                    <a:pt x="301559" y="1471583"/>
                  </a:lnTo>
                  <a:cubicBezTo>
                    <a:pt x="169974" y="1527239"/>
                    <a:pt x="77644" y="1657533"/>
                    <a:pt x="77644" y="1809392"/>
                  </a:cubicBezTo>
                  <a:cubicBezTo>
                    <a:pt x="77644" y="1964412"/>
                    <a:pt x="173861" y="2096962"/>
                    <a:pt x="309834" y="2150580"/>
                  </a:cubicBezTo>
                  <a:lnTo>
                    <a:pt x="311476" y="2151067"/>
                  </a:lnTo>
                  <a:lnTo>
                    <a:pt x="301557" y="2154147"/>
                  </a:lnTo>
                  <a:cubicBezTo>
                    <a:pt x="169972" y="2209802"/>
                    <a:pt x="77642" y="2340096"/>
                    <a:pt x="77642" y="2491955"/>
                  </a:cubicBezTo>
                  <a:cubicBezTo>
                    <a:pt x="77642" y="2646977"/>
                    <a:pt x="173859" y="2779527"/>
                    <a:pt x="309832" y="2833144"/>
                  </a:cubicBezTo>
                  <a:lnTo>
                    <a:pt x="311476" y="2833632"/>
                  </a:lnTo>
                  <a:lnTo>
                    <a:pt x="301557" y="2836711"/>
                  </a:lnTo>
                  <a:cubicBezTo>
                    <a:pt x="169971" y="2892367"/>
                    <a:pt x="77642" y="3022661"/>
                    <a:pt x="77642" y="3174519"/>
                  </a:cubicBezTo>
                  <a:cubicBezTo>
                    <a:pt x="77642" y="3329541"/>
                    <a:pt x="173859" y="3462091"/>
                    <a:pt x="309832" y="3515708"/>
                  </a:cubicBezTo>
                  <a:lnTo>
                    <a:pt x="311476" y="3516197"/>
                  </a:lnTo>
                  <a:lnTo>
                    <a:pt x="301557" y="3519276"/>
                  </a:lnTo>
                  <a:cubicBezTo>
                    <a:pt x="169971" y="3574932"/>
                    <a:pt x="77642" y="3705226"/>
                    <a:pt x="77642" y="3857084"/>
                  </a:cubicBezTo>
                  <a:cubicBezTo>
                    <a:pt x="77642" y="4012107"/>
                    <a:pt x="173858" y="4144656"/>
                    <a:pt x="309831" y="4198273"/>
                  </a:cubicBezTo>
                  <a:lnTo>
                    <a:pt x="311476" y="4198762"/>
                  </a:lnTo>
                  <a:lnTo>
                    <a:pt x="301556" y="4201841"/>
                  </a:lnTo>
                  <a:cubicBezTo>
                    <a:pt x="169971" y="4257497"/>
                    <a:pt x="77642" y="4387791"/>
                    <a:pt x="77642" y="4539649"/>
                  </a:cubicBezTo>
                  <a:cubicBezTo>
                    <a:pt x="77642" y="4694672"/>
                    <a:pt x="173858" y="4827221"/>
                    <a:pt x="309831" y="4880838"/>
                  </a:cubicBezTo>
                  <a:lnTo>
                    <a:pt x="311476" y="4881327"/>
                  </a:lnTo>
                  <a:lnTo>
                    <a:pt x="301556" y="4884406"/>
                  </a:lnTo>
                  <a:cubicBezTo>
                    <a:pt x="169971" y="4940062"/>
                    <a:pt x="77641" y="5070356"/>
                    <a:pt x="77641" y="5222214"/>
                  </a:cubicBezTo>
                  <a:cubicBezTo>
                    <a:pt x="77641" y="5374073"/>
                    <a:pt x="169971" y="5504367"/>
                    <a:pt x="301556" y="5560022"/>
                  </a:cubicBezTo>
                  <a:lnTo>
                    <a:pt x="311479" y="5563103"/>
                  </a:lnTo>
                  <a:lnTo>
                    <a:pt x="309834" y="5563591"/>
                  </a:lnTo>
                  <a:cubicBezTo>
                    <a:pt x="173860" y="5617208"/>
                    <a:pt x="77644" y="5749758"/>
                    <a:pt x="77644" y="5904780"/>
                  </a:cubicBezTo>
                  <a:cubicBezTo>
                    <a:pt x="77644" y="6107258"/>
                    <a:pt x="241785" y="6271399"/>
                    <a:pt x="444264" y="6271399"/>
                  </a:cubicBezTo>
                  <a:cubicBezTo>
                    <a:pt x="577141" y="6271399"/>
                    <a:pt x="693507" y="6200710"/>
                    <a:pt x="757807" y="6094885"/>
                  </a:cubicBezTo>
                  <a:lnTo>
                    <a:pt x="792488" y="6006551"/>
                  </a:lnTo>
                  <a:lnTo>
                    <a:pt x="805195" y="6047485"/>
                  </a:lnTo>
                  <a:cubicBezTo>
                    <a:pt x="860851" y="6179070"/>
                    <a:pt x="991145" y="6271399"/>
                    <a:pt x="1143004" y="6271399"/>
                  </a:cubicBezTo>
                  <a:cubicBezTo>
                    <a:pt x="1275881" y="6271399"/>
                    <a:pt x="1392247" y="6200710"/>
                    <a:pt x="1456548" y="6094885"/>
                  </a:cubicBezTo>
                  <a:lnTo>
                    <a:pt x="1491228" y="6006551"/>
                  </a:lnTo>
                  <a:lnTo>
                    <a:pt x="1503935" y="6047485"/>
                  </a:lnTo>
                  <a:cubicBezTo>
                    <a:pt x="1559591" y="6179070"/>
                    <a:pt x="1689885" y="6271399"/>
                    <a:pt x="1841745" y="6271399"/>
                  </a:cubicBezTo>
                  <a:cubicBezTo>
                    <a:pt x="1974621" y="6271399"/>
                    <a:pt x="2090987" y="6200710"/>
                    <a:pt x="2155286" y="6094885"/>
                  </a:cubicBezTo>
                  <a:lnTo>
                    <a:pt x="2189968" y="6006551"/>
                  </a:lnTo>
                  <a:lnTo>
                    <a:pt x="2202675" y="6047485"/>
                  </a:lnTo>
                  <a:cubicBezTo>
                    <a:pt x="2258331" y="6179070"/>
                    <a:pt x="2388624" y="6271399"/>
                    <a:pt x="2540484" y="6271399"/>
                  </a:cubicBezTo>
                  <a:cubicBezTo>
                    <a:pt x="2673362" y="6271399"/>
                    <a:pt x="2789727" y="6200710"/>
                    <a:pt x="2854027" y="6094885"/>
                  </a:cubicBezTo>
                  <a:lnTo>
                    <a:pt x="2888709" y="6006551"/>
                  </a:lnTo>
                  <a:lnTo>
                    <a:pt x="2901415" y="6047485"/>
                  </a:lnTo>
                  <a:cubicBezTo>
                    <a:pt x="2957071" y="6179070"/>
                    <a:pt x="3087365" y="6271399"/>
                    <a:pt x="3239224" y="6271399"/>
                  </a:cubicBezTo>
                  <a:cubicBezTo>
                    <a:pt x="3372101" y="6271399"/>
                    <a:pt x="3488467" y="6200710"/>
                    <a:pt x="3552767" y="6094885"/>
                  </a:cubicBezTo>
                  <a:lnTo>
                    <a:pt x="3587448" y="6006551"/>
                  </a:lnTo>
                  <a:lnTo>
                    <a:pt x="3600155" y="6047485"/>
                  </a:lnTo>
                  <a:cubicBezTo>
                    <a:pt x="3655810" y="6179070"/>
                    <a:pt x="3786105" y="6271399"/>
                    <a:pt x="3937961" y="6271399"/>
                  </a:cubicBezTo>
                  <a:cubicBezTo>
                    <a:pt x="4070838" y="6271399"/>
                    <a:pt x="4187204" y="6200710"/>
                    <a:pt x="4251505" y="6094885"/>
                  </a:cubicBezTo>
                  <a:lnTo>
                    <a:pt x="4286186" y="6006551"/>
                  </a:lnTo>
                  <a:lnTo>
                    <a:pt x="4298892" y="6047485"/>
                  </a:lnTo>
                  <a:cubicBezTo>
                    <a:pt x="4354548" y="6179070"/>
                    <a:pt x="4484842" y="6271399"/>
                    <a:pt x="4636701" y="6271399"/>
                  </a:cubicBezTo>
                  <a:cubicBezTo>
                    <a:pt x="4769578" y="6271399"/>
                    <a:pt x="4885944" y="6200710"/>
                    <a:pt x="4950244" y="6094885"/>
                  </a:cubicBezTo>
                  <a:lnTo>
                    <a:pt x="4984925" y="6006550"/>
                  </a:lnTo>
                  <a:lnTo>
                    <a:pt x="4997632" y="6047485"/>
                  </a:lnTo>
                  <a:cubicBezTo>
                    <a:pt x="5053288" y="6179070"/>
                    <a:pt x="5183582" y="6271399"/>
                    <a:pt x="5335441" y="6271399"/>
                  </a:cubicBezTo>
                  <a:cubicBezTo>
                    <a:pt x="5468318" y="6271399"/>
                    <a:pt x="5584684" y="6200710"/>
                    <a:pt x="5648984" y="6094885"/>
                  </a:cubicBezTo>
                  <a:lnTo>
                    <a:pt x="5683665" y="6006551"/>
                  </a:lnTo>
                  <a:lnTo>
                    <a:pt x="5696372" y="6047485"/>
                  </a:lnTo>
                  <a:cubicBezTo>
                    <a:pt x="5752028" y="6179070"/>
                    <a:pt x="5882322" y="6271399"/>
                    <a:pt x="6034181" y="6271399"/>
                  </a:cubicBezTo>
                  <a:cubicBezTo>
                    <a:pt x="6167058" y="6271399"/>
                    <a:pt x="6283424" y="6200710"/>
                    <a:pt x="6347724" y="6094885"/>
                  </a:cubicBezTo>
                  <a:lnTo>
                    <a:pt x="6382405" y="6006551"/>
                  </a:lnTo>
                  <a:lnTo>
                    <a:pt x="6395112" y="6047485"/>
                  </a:lnTo>
                  <a:cubicBezTo>
                    <a:pt x="6450768" y="6179070"/>
                    <a:pt x="6581062" y="6271399"/>
                    <a:pt x="6732921" y="6271399"/>
                  </a:cubicBezTo>
                  <a:cubicBezTo>
                    <a:pt x="6865798" y="6271399"/>
                    <a:pt x="6982164" y="6200710"/>
                    <a:pt x="7046464" y="6094885"/>
                  </a:cubicBezTo>
                  <a:lnTo>
                    <a:pt x="7081145" y="6006551"/>
                  </a:lnTo>
                  <a:lnTo>
                    <a:pt x="7093852" y="6047485"/>
                  </a:lnTo>
                  <a:cubicBezTo>
                    <a:pt x="7149508" y="6179070"/>
                    <a:pt x="7279802" y="6271399"/>
                    <a:pt x="7431661" y="6271399"/>
                  </a:cubicBezTo>
                  <a:cubicBezTo>
                    <a:pt x="7564538" y="6271399"/>
                    <a:pt x="7680904" y="6200710"/>
                    <a:pt x="7745204" y="6094885"/>
                  </a:cubicBezTo>
                  <a:lnTo>
                    <a:pt x="7779885" y="6006551"/>
                  </a:lnTo>
                  <a:lnTo>
                    <a:pt x="7792592" y="6047485"/>
                  </a:lnTo>
                  <a:cubicBezTo>
                    <a:pt x="7848248" y="6179070"/>
                    <a:pt x="7978542" y="6271399"/>
                    <a:pt x="8130401" y="6271399"/>
                  </a:cubicBezTo>
                  <a:cubicBezTo>
                    <a:pt x="8263278" y="6271399"/>
                    <a:pt x="8379644" y="6200710"/>
                    <a:pt x="8443944" y="6094885"/>
                  </a:cubicBezTo>
                  <a:lnTo>
                    <a:pt x="8478624" y="6006555"/>
                  </a:lnTo>
                  <a:lnTo>
                    <a:pt x="8491329" y="6047485"/>
                  </a:lnTo>
                  <a:cubicBezTo>
                    <a:pt x="8546985" y="6179070"/>
                    <a:pt x="8677279" y="6271399"/>
                    <a:pt x="8829138" y="6271399"/>
                  </a:cubicBezTo>
                  <a:cubicBezTo>
                    <a:pt x="9031617" y="6271399"/>
                    <a:pt x="9195758" y="6107258"/>
                    <a:pt x="9195758" y="5904780"/>
                  </a:cubicBezTo>
                  <a:cubicBezTo>
                    <a:pt x="9195758" y="5749758"/>
                    <a:pt x="9099542" y="5617208"/>
                    <a:pt x="8963569" y="5563591"/>
                  </a:cubicBezTo>
                  <a:lnTo>
                    <a:pt x="8961922" y="5563102"/>
                  </a:lnTo>
                  <a:lnTo>
                    <a:pt x="8971843" y="5560022"/>
                  </a:lnTo>
                  <a:cubicBezTo>
                    <a:pt x="9103429" y="5504367"/>
                    <a:pt x="9195758" y="5374073"/>
                    <a:pt x="9195758" y="5222214"/>
                  </a:cubicBezTo>
                  <a:cubicBezTo>
                    <a:pt x="9195758" y="5070356"/>
                    <a:pt x="9103429" y="4940062"/>
                    <a:pt x="8971843" y="4884406"/>
                  </a:cubicBezTo>
                  <a:lnTo>
                    <a:pt x="8961924" y="4881327"/>
                  </a:lnTo>
                  <a:lnTo>
                    <a:pt x="8963569" y="4880838"/>
                  </a:lnTo>
                  <a:cubicBezTo>
                    <a:pt x="9099542" y="4827221"/>
                    <a:pt x="9195758" y="4694671"/>
                    <a:pt x="9195758" y="4539649"/>
                  </a:cubicBezTo>
                  <a:cubicBezTo>
                    <a:pt x="9195758" y="4387791"/>
                    <a:pt x="9103429" y="4257497"/>
                    <a:pt x="8971843" y="4201841"/>
                  </a:cubicBezTo>
                  <a:lnTo>
                    <a:pt x="8961924" y="4198762"/>
                  </a:lnTo>
                  <a:lnTo>
                    <a:pt x="8963569" y="4198273"/>
                  </a:lnTo>
                  <a:cubicBezTo>
                    <a:pt x="9099542" y="4144656"/>
                    <a:pt x="9195758" y="4012106"/>
                    <a:pt x="9195758" y="3857084"/>
                  </a:cubicBezTo>
                  <a:cubicBezTo>
                    <a:pt x="9195758" y="3705226"/>
                    <a:pt x="9103429" y="3574932"/>
                    <a:pt x="8971843" y="3519276"/>
                  </a:cubicBezTo>
                  <a:lnTo>
                    <a:pt x="8961924" y="3516197"/>
                  </a:lnTo>
                  <a:lnTo>
                    <a:pt x="8963569" y="3515708"/>
                  </a:lnTo>
                  <a:cubicBezTo>
                    <a:pt x="9099542" y="3462091"/>
                    <a:pt x="9195758" y="3329541"/>
                    <a:pt x="9195758" y="3174519"/>
                  </a:cubicBezTo>
                  <a:cubicBezTo>
                    <a:pt x="9195758" y="3022661"/>
                    <a:pt x="9103429" y="2892367"/>
                    <a:pt x="8971843" y="2836711"/>
                  </a:cubicBezTo>
                  <a:lnTo>
                    <a:pt x="8961924" y="2833632"/>
                  </a:lnTo>
                  <a:lnTo>
                    <a:pt x="8963569" y="2833144"/>
                  </a:lnTo>
                  <a:cubicBezTo>
                    <a:pt x="9099542" y="2779527"/>
                    <a:pt x="9195758" y="2646977"/>
                    <a:pt x="9195758" y="2491955"/>
                  </a:cubicBezTo>
                  <a:cubicBezTo>
                    <a:pt x="9195758" y="2340096"/>
                    <a:pt x="9103429" y="2209802"/>
                    <a:pt x="8971843" y="2154147"/>
                  </a:cubicBezTo>
                  <a:lnTo>
                    <a:pt x="8961925" y="2151067"/>
                  </a:lnTo>
                  <a:lnTo>
                    <a:pt x="8963569" y="2150580"/>
                  </a:lnTo>
                  <a:cubicBezTo>
                    <a:pt x="9099542" y="2096962"/>
                    <a:pt x="9195758" y="1964412"/>
                    <a:pt x="9195758" y="1809392"/>
                  </a:cubicBezTo>
                  <a:cubicBezTo>
                    <a:pt x="9195758" y="1657533"/>
                    <a:pt x="9103429" y="1527239"/>
                    <a:pt x="8971843" y="1471583"/>
                  </a:cubicBezTo>
                  <a:lnTo>
                    <a:pt x="8961924" y="1468504"/>
                  </a:lnTo>
                  <a:lnTo>
                    <a:pt x="8963569" y="1468016"/>
                  </a:lnTo>
                  <a:cubicBezTo>
                    <a:pt x="9099542" y="1414399"/>
                    <a:pt x="9195758" y="1281849"/>
                    <a:pt x="9195758" y="1126826"/>
                  </a:cubicBezTo>
                  <a:cubicBezTo>
                    <a:pt x="9195758" y="974968"/>
                    <a:pt x="9103429" y="844675"/>
                    <a:pt x="8971843" y="789018"/>
                  </a:cubicBezTo>
                  <a:lnTo>
                    <a:pt x="8961924" y="785939"/>
                  </a:lnTo>
                  <a:lnTo>
                    <a:pt x="8963569" y="785450"/>
                  </a:lnTo>
                  <a:cubicBezTo>
                    <a:pt x="9099542" y="731833"/>
                    <a:pt x="9195758" y="599284"/>
                    <a:pt x="9195758" y="444261"/>
                  </a:cubicBezTo>
                  <a:cubicBezTo>
                    <a:pt x="9195758" y="241783"/>
                    <a:pt x="9031617" y="77642"/>
                    <a:pt x="8829138" y="77642"/>
                  </a:cubicBezTo>
                  <a:cubicBezTo>
                    <a:pt x="8677279" y="77642"/>
                    <a:pt x="8546985" y="169972"/>
                    <a:pt x="8491329" y="301557"/>
                  </a:cubicBezTo>
                  <a:lnTo>
                    <a:pt x="8478624" y="342486"/>
                  </a:lnTo>
                  <a:lnTo>
                    <a:pt x="8443945" y="254156"/>
                  </a:lnTo>
                  <a:cubicBezTo>
                    <a:pt x="8379644" y="148332"/>
                    <a:pt x="8263278" y="77642"/>
                    <a:pt x="8130401" y="77642"/>
                  </a:cubicBezTo>
                  <a:close/>
                  <a:moveTo>
                    <a:pt x="1841747" y="0"/>
                  </a:moveTo>
                  <a:cubicBezTo>
                    <a:pt x="1975928" y="0"/>
                    <a:pt x="2096215" y="59487"/>
                    <a:pt x="2177674" y="153525"/>
                  </a:cubicBezTo>
                  <a:lnTo>
                    <a:pt x="2191448" y="172418"/>
                  </a:lnTo>
                  <a:lnTo>
                    <a:pt x="2226347" y="130121"/>
                  </a:lnTo>
                  <a:cubicBezTo>
                    <a:pt x="2306742" y="49726"/>
                    <a:pt x="2417808" y="0"/>
                    <a:pt x="2540487" y="0"/>
                  </a:cubicBezTo>
                  <a:cubicBezTo>
                    <a:pt x="2674668" y="0"/>
                    <a:pt x="2794954" y="59486"/>
                    <a:pt x="2876414" y="153525"/>
                  </a:cubicBezTo>
                  <a:lnTo>
                    <a:pt x="2890189" y="172418"/>
                  </a:lnTo>
                  <a:lnTo>
                    <a:pt x="2925087" y="130121"/>
                  </a:lnTo>
                  <a:cubicBezTo>
                    <a:pt x="3005482" y="49726"/>
                    <a:pt x="3116548" y="0"/>
                    <a:pt x="3239227" y="0"/>
                  </a:cubicBezTo>
                  <a:cubicBezTo>
                    <a:pt x="3373408" y="0"/>
                    <a:pt x="3493695" y="59486"/>
                    <a:pt x="3575154" y="153525"/>
                  </a:cubicBezTo>
                  <a:lnTo>
                    <a:pt x="3588929" y="172418"/>
                  </a:lnTo>
                  <a:lnTo>
                    <a:pt x="3623826" y="130121"/>
                  </a:lnTo>
                  <a:cubicBezTo>
                    <a:pt x="3704222" y="49726"/>
                    <a:pt x="3815287" y="0"/>
                    <a:pt x="3937961" y="0"/>
                  </a:cubicBezTo>
                  <a:cubicBezTo>
                    <a:pt x="4072142" y="0"/>
                    <a:pt x="4192429" y="59486"/>
                    <a:pt x="4273888" y="153525"/>
                  </a:cubicBezTo>
                  <a:lnTo>
                    <a:pt x="4287663" y="172418"/>
                  </a:lnTo>
                  <a:lnTo>
                    <a:pt x="4322561" y="130121"/>
                  </a:lnTo>
                  <a:cubicBezTo>
                    <a:pt x="4402957" y="49726"/>
                    <a:pt x="4514022" y="0"/>
                    <a:pt x="4636701" y="0"/>
                  </a:cubicBezTo>
                  <a:cubicBezTo>
                    <a:pt x="4770882" y="0"/>
                    <a:pt x="4891169" y="59486"/>
                    <a:pt x="4972628" y="153525"/>
                  </a:cubicBezTo>
                  <a:lnTo>
                    <a:pt x="4986403" y="172418"/>
                  </a:lnTo>
                  <a:lnTo>
                    <a:pt x="5021301" y="130121"/>
                  </a:lnTo>
                  <a:cubicBezTo>
                    <a:pt x="5101697" y="49726"/>
                    <a:pt x="5212762" y="0"/>
                    <a:pt x="5335441" y="0"/>
                  </a:cubicBezTo>
                  <a:cubicBezTo>
                    <a:pt x="5469622" y="0"/>
                    <a:pt x="5589909" y="59486"/>
                    <a:pt x="5671368" y="153525"/>
                  </a:cubicBezTo>
                  <a:lnTo>
                    <a:pt x="5685143" y="172418"/>
                  </a:lnTo>
                  <a:lnTo>
                    <a:pt x="5720041" y="130121"/>
                  </a:lnTo>
                  <a:cubicBezTo>
                    <a:pt x="5800437" y="49725"/>
                    <a:pt x="5911502" y="0"/>
                    <a:pt x="6034181" y="0"/>
                  </a:cubicBezTo>
                  <a:cubicBezTo>
                    <a:pt x="6168362" y="0"/>
                    <a:pt x="6288649" y="59486"/>
                    <a:pt x="6370108" y="153525"/>
                  </a:cubicBezTo>
                  <a:lnTo>
                    <a:pt x="6383883" y="172418"/>
                  </a:lnTo>
                  <a:lnTo>
                    <a:pt x="6418781" y="130121"/>
                  </a:lnTo>
                  <a:cubicBezTo>
                    <a:pt x="6499177" y="49725"/>
                    <a:pt x="6610242" y="0"/>
                    <a:pt x="6732921" y="0"/>
                  </a:cubicBezTo>
                  <a:cubicBezTo>
                    <a:pt x="6867102" y="0"/>
                    <a:pt x="6987389" y="59486"/>
                    <a:pt x="7068848" y="153525"/>
                  </a:cubicBezTo>
                  <a:lnTo>
                    <a:pt x="7082623" y="172417"/>
                  </a:lnTo>
                  <a:lnTo>
                    <a:pt x="7117521" y="130121"/>
                  </a:lnTo>
                  <a:cubicBezTo>
                    <a:pt x="7197916" y="49725"/>
                    <a:pt x="7308982" y="0"/>
                    <a:pt x="7431661" y="0"/>
                  </a:cubicBezTo>
                  <a:cubicBezTo>
                    <a:pt x="7565842" y="0"/>
                    <a:pt x="7686129" y="59486"/>
                    <a:pt x="7767588" y="153525"/>
                  </a:cubicBezTo>
                  <a:lnTo>
                    <a:pt x="7781363" y="172417"/>
                  </a:lnTo>
                  <a:lnTo>
                    <a:pt x="7816261" y="130120"/>
                  </a:lnTo>
                  <a:cubicBezTo>
                    <a:pt x="7896656" y="49725"/>
                    <a:pt x="8007722" y="0"/>
                    <a:pt x="8130401" y="0"/>
                  </a:cubicBezTo>
                  <a:cubicBezTo>
                    <a:pt x="8264582" y="0"/>
                    <a:pt x="8384869" y="59486"/>
                    <a:pt x="8466328" y="153525"/>
                  </a:cubicBezTo>
                  <a:lnTo>
                    <a:pt x="8480101" y="172415"/>
                  </a:lnTo>
                  <a:lnTo>
                    <a:pt x="8514998" y="130120"/>
                  </a:lnTo>
                  <a:cubicBezTo>
                    <a:pt x="8595393" y="49725"/>
                    <a:pt x="8706459" y="0"/>
                    <a:pt x="8829138" y="0"/>
                  </a:cubicBezTo>
                  <a:cubicBezTo>
                    <a:pt x="9074497" y="0"/>
                    <a:pt x="9273399" y="198901"/>
                    <a:pt x="9273399" y="444260"/>
                  </a:cubicBezTo>
                  <a:cubicBezTo>
                    <a:pt x="9273399" y="536270"/>
                    <a:pt x="9245429" y="621747"/>
                    <a:pt x="9197527" y="692651"/>
                  </a:cubicBezTo>
                  <a:lnTo>
                    <a:pt x="9111947" y="786835"/>
                  </a:lnTo>
                  <a:lnTo>
                    <a:pt x="9143278" y="812685"/>
                  </a:lnTo>
                  <a:cubicBezTo>
                    <a:pt x="9223674" y="893081"/>
                    <a:pt x="9273399" y="1004147"/>
                    <a:pt x="9273399" y="1126826"/>
                  </a:cubicBezTo>
                  <a:cubicBezTo>
                    <a:pt x="9273399" y="1218835"/>
                    <a:pt x="9245429" y="1304312"/>
                    <a:pt x="9197527" y="1375216"/>
                  </a:cubicBezTo>
                  <a:lnTo>
                    <a:pt x="9111947" y="1469400"/>
                  </a:lnTo>
                  <a:lnTo>
                    <a:pt x="9143278" y="1495250"/>
                  </a:lnTo>
                  <a:cubicBezTo>
                    <a:pt x="9223674" y="1575646"/>
                    <a:pt x="9273399" y="1686711"/>
                    <a:pt x="9273399" y="1809390"/>
                  </a:cubicBezTo>
                  <a:cubicBezTo>
                    <a:pt x="9273399" y="1901400"/>
                    <a:pt x="9245429" y="1986876"/>
                    <a:pt x="9197527" y="2057780"/>
                  </a:cubicBezTo>
                  <a:lnTo>
                    <a:pt x="9111948" y="2151963"/>
                  </a:lnTo>
                  <a:lnTo>
                    <a:pt x="9143278" y="2177814"/>
                  </a:lnTo>
                  <a:cubicBezTo>
                    <a:pt x="9223674" y="2258209"/>
                    <a:pt x="9273399" y="2369274"/>
                    <a:pt x="9273399" y="2491954"/>
                  </a:cubicBezTo>
                  <a:cubicBezTo>
                    <a:pt x="9273399" y="2583964"/>
                    <a:pt x="9245429" y="2669440"/>
                    <a:pt x="9197527" y="2740345"/>
                  </a:cubicBezTo>
                  <a:lnTo>
                    <a:pt x="9111947" y="2834528"/>
                  </a:lnTo>
                  <a:lnTo>
                    <a:pt x="9143278" y="2860379"/>
                  </a:lnTo>
                  <a:cubicBezTo>
                    <a:pt x="9223674" y="2940774"/>
                    <a:pt x="9273399" y="3051839"/>
                    <a:pt x="9273399" y="3174518"/>
                  </a:cubicBezTo>
                  <a:cubicBezTo>
                    <a:pt x="9273399" y="3266528"/>
                    <a:pt x="9245429" y="3352004"/>
                    <a:pt x="9197527" y="3422909"/>
                  </a:cubicBezTo>
                  <a:lnTo>
                    <a:pt x="9111947" y="3517092"/>
                  </a:lnTo>
                  <a:lnTo>
                    <a:pt x="9143278" y="3542943"/>
                  </a:lnTo>
                  <a:cubicBezTo>
                    <a:pt x="9223674" y="3623338"/>
                    <a:pt x="9273399" y="3734404"/>
                    <a:pt x="9273399" y="3857083"/>
                  </a:cubicBezTo>
                  <a:cubicBezTo>
                    <a:pt x="9273399" y="3949093"/>
                    <a:pt x="9245429" y="4034569"/>
                    <a:pt x="9197527" y="4105474"/>
                  </a:cubicBezTo>
                  <a:lnTo>
                    <a:pt x="9111947" y="4199658"/>
                  </a:lnTo>
                  <a:lnTo>
                    <a:pt x="9143278" y="4225508"/>
                  </a:lnTo>
                  <a:cubicBezTo>
                    <a:pt x="9223674" y="4305903"/>
                    <a:pt x="9273399" y="4416969"/>
                    <a:pt x="9273399" y="4539648"/>
                  </a:cubicBezTo>
                  <a:cubicBezTo>
                    <a:pt x="9273399" y="4631658"/>
                    <a:pt x="9245429" y="4717134"/>
                    <a:pt x="9197527" y="4788039"/>
                  </a:cubicBezTo>
                  <a:lnTo>
                    <a:pt x="9111947" y="4882223"/>
                  </a:lnTo>
                  <a:lnTo>
                    <a:pt x="9143278" y="4908073"/>
                  </a:lnTo>
                  <a:cubicBezTo>
                    <a:pt x="9223674" y="4988469"/>
                    <a:pt x="9273399" y="5099534"/>
                    <a:pt x="9273399" y="5222213"/>
                  </a:cubicBezTo>
                  <a:cubicBezTo>
                    <a:pt x="9273399" y="5344893"/>
                    <a:pt x="9223674" y="5455958"/>
                    <a:pt x="9143278" y="5536353"/>
                  </a:cubicBezTo>
                  <a:lnTo>
                    <a:pt x="9111947" y="5562204"/>
                  </a:lnTo>
                  <a:lnTo>
                    <a:pt x="9197527" y="5656388"/>
                  </a:lnTo>
                  <a:cubicBezTo>
                    <a:pt x="9245429" y="5727293"/>
                    <a:pt x="9273399" y="5812770"/>
                    <a:pt x="9273399" y="5904779"/>
                  </a:cubicBezTo>
                  <a:cubicBezTo>
                    <a:pt x="9273399" y="6150138"/>
                    <a:pt x="9074497" y="6349040"/>
                    <a:pt x="8829138" y="6349040"/>
                  </a:cubicBezTo>
                  <a:cubicBezTo>
                    <a:pt x="8706458" y="6349040"/>
                    <a:pt x="8595393" y="6299315"/>
                    <a:pt x="8514998" y="6218919"/>
                  </a:cubicBezTo>
                  <a:lnTo>
                    <a:pt x="8480101" y="6176625"/>
                  </a:lnTo>
                  <a:lnTo>
                    <a:pt x="8466328" y="6195515"/>
                  </a:lnTo>
                  <a:cubicBezTo>
                    <a:pt x="8384868" y="6289554"/>
                    <a:pt x="8264582" y="6349040"/>
                    <a:pt x="8130401" y="6349040"/>
                  </a:cubicBezTo>
                  <a:cubicBezTo>
                    <a:pt x="8007722" y="6349040"/>
                    <a:pt x="7896657" y="6299315"/>
                    <a:pt x="7816261" y="6218919"/>
                  </a:cubicBezTo>
                  <a:lnTo>
                    <a:pt x="7781363" y="6176622"/>
                  </a:lnTo>
                  <a:lnTo>
                    <a:pt x="7767588" y="6195515"/>
                  </a:lnTo>
                  <a:cubicBezTo>
                    <a:pt x="7686129" y="6289554"/>
                    <a:pt x="7565842" y="6349040"/>
                    <a:pt x="7431661" y="6349040"/>
                  </a:cubicBezTo>
                  <a:cubicBezTo>
                    <a:pt x="7308982" y="6349040"/>
                    <a:pt x="7197916" y="6299315"/>
                    <a:pt x="7117521" y="6218919"/>
                  </a:cubicBezTo>
                  <a:lnTo>
                    <a:pt x="7082623" y="6176623"/>
                  </a:lnTo>
                  <a:lnTo>
                    <a:pt x="7068848" y="6195515"/>
                  </a:lnTo>
                  <a:cubicBezTo>
                    <a:pt x="6987389" y="6289554"/>
                    <a:pt x="6867102" y="6349040"/>
                    <a:pt x="6732921" y="6349040"/>
                  </a:cubicBezTo>
                  <a:cubicBezTo>
                    <a:pt x="6610242" y="6349040"/>
                    <a:pt x="6499177" y="6299315"/>
                    <a:pt x="6418781" y="6218919"/>
                  </a:cubicBezTo>
                  <a:lnTo>
                    <a:pt x="6383883" y="6176622"/>
                  </a:lnTo>
                  <a:lnTo>
                    <a:pt x="6370108" y="6195515"/>
                  </a:lnTo>
                  <a:cubicBezTo>
                    <a:pt x="6288649" y="6289554"/>
                    <a:pt x="6168362" y="6349040"/>
                    <a:pt x="6034181" y="6349040"/>
                  </a:cubicBezTo>
                  <a:cubicBezTo>
                    <a:pt x="5911502" y="6349040"/>
                    <a:pt x="5800437" y="6299315"/>
                    <a:pt x="5720041" y="6218919"/>
                  </a:cubicBezTo>
                  <a:lnTo>
                    <a:pt x="5685143" y="6176623"/>
                  </a:lnTo>
                  <a:lnTo>
                    <a:pt x="5671368" y="6195515"/>
                  </a:lnTo>
                  <a:cubicBezTo>
                    <a:pt x="5589909" y="6289554"/>
                    <a:pt x="5469622" y="6349040"/>
                    <a:pt x="5335441" y="6349040"/>
                  </a:cubicBezTo>
                  <a:cubicBezTo>
                    <a:pt x="5212762" y="6349040"/>
                    <a:pt x="5101697" y="6299315"/>
                    <a:pt x="5021301" y="6218919"/>
                  </a:cubicBezTo>
                  <a:lnTo>
                    <a:pt x="4986403" y="6176623"/>
                  </a:lnTo>
                  <a:lnTo>
                    <a:pt x="4972628" y="6195515"/>
                  </a:lnTo>
                  <a:cubicBezTo>
                    <a:pt x="4891169" y="6289554"/>
                    <a:pt x="4770882" y="6349040"/>
                    <a:pt x="4636701" y="6349040"/>
                  </a:cubicBezTo>
                  <a:cubicBezTo>
                    <a:pt x="4514022" y="6349040"/>
                    <a:pt x="4402957" y="6299315"/>
                    <a:pt x="4322561" y="6218919"/>
                  </a:cubicBezTo>
                  <a:lnTo>
                    <a:pt x="4287663" y="6176623"/>
                  </a:lnTo>
                  <a:lnTo>
                    <a:pt x="4273888" y="6195515"/>
                  </a:lnTo>
                  <a:cubicBezTo>
                    <a:pt x="4192429" y="6289554"/>
                    <a:pt x="4072142" y="6349040"/>
                    <a:pt x="3937961" y="6349040"/>
                  </a:cubicBezTo>
                  <a:cubicBezTo>
                    <a:pt x="3815285" y="6349040"/>
                    <a:pt x="3704219" y="6299315"/>
                    <a:pt x="3623823" y="6218919"/>
                  </a:cubicBezTo>
                  <a:lnTo>
                    <a:pt x="3588926" y="6176623"/>
                  </a:lnTo>
                  <a:lnTo>
                    <a:pt x="3575151" y="6195515"/>
                  </a:lnTo>
                  <a:cubicBezTo>
                    <a:pt x="3493691" y="6289554"/>
                    <a:pt x="3373404" y="6349040"/>
                    <a:pt x="3239224" y="6349040"/>
                  </a:cubicBezTo>
                  <a:cubicBezTo>
                    <a:pt x="3116545" y="6349040"/>
                    <a:pt x="3005479" y="6299315"/>
                    <a:pt x="2925084" y="6218919"/>
                  </a:cubicBezTo>
                  <a:lnTo>
                    <a:pt x="2890186" y="6176623"/>
                  </a:lnTo>
                  <a:lnTo>
                    <a:pt x="2876411" y="6195515"/>
                  </a:lnTo>
                  <a:cubicBezTo>
                    <a:pt x="2794952" y="6289554"/>
                    <a:pt x="2674665" y="6349040"/>
                    <a:pt x="2540484" y="6349040"/>
                  </a:cubicBezTo>
                  <a:cubicBezTo>
                    <a:pt x="2417805" y="6349040"/>
                    <a:pt x="2306738" y="6299315"/>
                    <a:pt x="2226343" y="6218919"/>
                  </a:cubicBezTo>
                  <a:lnTo>
                    <a:pt x="2191447" y="6176623"/>
                  </a:lnTo>
                  <a:lnTo>
                    <a:pt x="2177672" y="6195515"/>
                  </a:lnTo>
                  <a:cubicBezTo>
                    <a:pt x="2096211" y="6289554"/>
                    <a:pt x="1975926" y="6349040"/>
                    <a:pt x="1841744" y="6349040"/>
                  </a:cubicBezTo>
                  <a:cubicBezTo>
                    <a:pt x="1719064" y="6349040"/>
                    <a:pt x="1607999" y="6299315"/>
                    <a:pt x="1527604" y="6218919"/>
                  </a:cubicBezTo>
                  <a:lnTo>
                    <a:pt x="1492707" y="6176623"/>
                  </a:lnTo>
                  <a:lnTo>
                    <a:pt x="1478931" y="6195515"/>
                  </a:lnTo>
                  <a:cubicBezTo>
                    <a:pt x="1397472" y="6289554"/>
                    <a:pt x="1277185" y="6349040"/>
                    <a:pt x="1143005" y="6349040"/>
                  </a:cubicBezTo>
                  <a:cubicBezTo>
                    <a:pt x="1020325" y="6349040"/>
                    <a:pt x="909260" y="6299315"/>
                    <a:pt x="828864" y="6218919"/>
                  </a:cubicBezTo>
                  <a:lnTo>
                    <a:pt x="793966" y="6176623"/>
                  </a:lnTo>
                  <a:lnTo>
                    <a:pt x="780191" y="6195515"/>
                  </a:lnTo>
                  <a:cubicBezTo>
                    <a:pt x="698731" y="6289554"/>
                    <a:pt x="578445" y="6349040"/>
                    <a:pt x="444264" y="6349040"/>
                  </a:cubicBezTo>
                  <a:cubicBezTo>
                    <a:pt x="198905" y="6349040"/>
                    <a:pt x="3" y="6150138"/>
                    <a:pt x="3" y="5904779"/>
                  </a:cubicBezTo>
                  <a:cubicBezTo>
                    <a:pt x="3" y="5770599"/>
                    <a:pt x="59489" y="5650312"/>
                    <a:pt x="153528" y="5568852"/>
                  </a:cubicBezTo>
                  <a:lnTo>
                    <a:pt x="162013" y="5562666"/>
                  </a:lnTo>
                  <a:lnTo>
                    <a:pt x="130121" y="5536353"/>
                  </a:lnTo>
                  <a:cubicBezTo>
                    <a:pt x="49726" y="5455958"/>
                    <a:pt x="0" y="5344893"/>
                    <a:pt x="0" y="5222213"/>
                  </a:cubicBezTo>
                  <a:cubicBezTo>
                    <a:pt x="0" y="5099534"/>
                    <a:pt x="49726" y="4988468"/>
                    <a:pt x="130121" y="4908073"/>
                  </a:cubicBezTo>
                  <a:lnTo>
                    <a:pt x="162011" y="4881762"/>
                  </a:lnTo>
                  <a:lnTo>
                    <a:pt x="153526" y="4875575"/>
                  </a:lnTo>
                  <a:cubicBezTo>
                    <a:pt x="59487" y="4794116"/>
                    <a:pt x="1" y="4673829"/>
                    <a:pt x="1" y="4539648"/>
                  </a:cubicBezTo>
                  <a:cubicBezTo>
                    <a:pt x="1" y="4416969"/>
                    <a:pt x="49726" y="4305904"/>
                    <a:pt x="130121" y="4225508"/>
                  </a:cubicBezTo>
                  <a:lnTo>
                    <a:pt x="162011" y="4199197"/>
                  </a:lnTo>
                  <a:lnTo>
                    <a:pt x="153526" y="4193010"/>
                  </a:lnTo>
                  <a:cubicBezTo>
                    <a:pt x="59487" y="4111551"/>
                    <a:pt x="1" y="3991264"/>
                    <a:pt x="1" y="3857083"/>
                  </a:cubicBezTo>
                  <a:cubicBezTo>
                    <a:pt x="1" y="3734404"/>
                    <a:pt x="49726" y="3623338"/>
                    <a:pt x="130122" y="3542943"/>
                  </a:cubicBezTo>
                  <a:lnTo>
                    <a:pt x="162011" y="3516632"/>
                  </a:lnTo>
                  <a:lnTo>
                    <a:pt x="153526" y="3510445"/>
                  </a:lnTo>
                  <a:cubicBezTo>
                    <a:pt x="59487" y="3428986"/>
                    <a:pt x="1" y="3308699"/>
                    <a:pt x="1" y="3174518"/>
                  </a:cubicBezTo>
                  <a:cubicBezTo>
                    <a:pt x="1" y="3051839"/>
                    <a:pt x="49727" y="2940774"/>
                    <a:pt x="130122" y="2860379"/>
                  </a:cubicBezTo>
                  <a:lnTo>
                    <a:pt x="162011" y="2834067"/>
                  </a:lnTo>
                  <a:lnTo>
                    <a:pt x="153526" y="2827881"/>
                  </a:lnTo>
                  <a:cubicBezTo>
                    <a:pt x="59487" y="2746422"/>
                    <a:pt x="1" y="2626135"/>
                    <a:pt x="1" y="2491954"/>
                  </a:cubicBezTo>
                  <a:cubicBezTo>
                    <a:pt x="1" y="2369274"/>
                    <a:pt x="49727" y="2258210"/>
                    <a:pt x="130122" y="2177814"/>
                  </a:cubicBezTo>
                  <a:lnTo>
                    <a:pt x="162011" y="2151505"/>
                  </a:lnTo>
                  <a:lnTo>
                    <a:pt x="153528" y="2145320"/>
                  </a:lnTo>
                  <a:cubicBezTo>
                    <a:pt x="59490" y="2063858"/>
                    <a:pt x="3" y="1943572"/>
                    <a:pt x="3" y="1809391"/>
                  </a:cubicBezTo>
                  <a:cubicBezTo>
                    <a:pt x="3" y="1686711"/>
                    <a:pt x="49729" y="1575646"/>
                    <a:pt x="130124" y="1495250"/>
                  </a:cubicBezTo>
                  <a:lnTo>
                    <a:pt x="162014" y="1468939"/>
                  </a:lnTo>
                  <a:lnTo>
                    <a:pt x="153529" y="1462753"/>
                  </a:lnTo>
                  <a:cubicBezTo>
                    <a:pt x="59490" y="1381293"/>
                    <a:pt x="4" y="1261007"/>
                    <a:pt x="4" y="1126826"/>
                  </a:cubicBezTo>
                  <a:cubicBezTo>
                    <a:pt x="4" y="1004147"/>
                    <a:pt x="49729" y="893081"/>
                    <a:pt x="130124" y="812685"/>
                  </a:cubicBezTo>
                  <a:lnTo>
                    <a:pt x="162014" y="786374"/>
                  </a:lnTo>
                  <a:lnTo>
                    <a:pt x="153530" y="780188"/>
                  </a:lnTo>
                  <a:cubicBezTo>
                    <a:pt x="59491" y="698729"/>
                    <a:pt x="5" y="578442"/>
                    <a:pt x="5" y="444261"/>
                  </a:cubicBezTo>
                  <a:cubicBezTo>
                    <a:pt x="5" y="198902"/>
                    <a:pt x="198907" y="1"/>
                    <a:pt x="444266" y="1"/>
                  </a:cubicBezTo>
                  <a:cubicBezTo>
                    <a:pt x="578447" y="1"/>
                    <a:pt x="698734" y="59487"/>
                    <a:pt x="780194" y="153526"/>
                  </a:cubicBezTo>
                  <a:lnTo>
                    <a:pt x="793970" y="172418"/>
                  </a:lnTo>
                  <a:lnTo>
                    <a:pt x="828867" y="130121"/>
                  </a:lnTo>
                  <a:cubicBezTo>
                    <a:pt x="909262" y="49726"/>
                    <a:pt x="1020327" y="1"/>
                    <a:pt x="1143008" y="1"/>
                  </a:cubicBezTo>
                  <a:cubicBezTo>
                    <a:pt x="1277188" y="1"/>
                    <a:pt x="1397475" y="59487"/>
                    <a:pt x="1478934" y="153526"/>
                  </a:cubicBezTo>
                  <a:lnTo>
                    <a:pt x="1492709" y="172418"/>
                  </a:lnTo>
                  <a:lnTo>
                    <a:pt x="1527607" y="130121"/>
                  </a:lnTo>
                  <a:cubicBezTo>
                    <a:pt x="1608002" y="49726"/>
                    <a:pt x="1719067" y="0"/>
                    <a:pt x="1841747" y="0"/>
                  </a:cubicBezTo>
                  <a:close/>
                </a:path>
              </a:pathLst>
            </a:custGeom>
            <a:noFill/>
            <a:ln w="127000" cmpd="sng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</p:grp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9D1D143C-0505-843E-C658-A2FCD6DEF9EF}"/>
              </a:ext>
            </a:extLst>
          </p:cNvPr>
          <p:cNvSpPr txBox="1"/>
          <p:nvPr/>
        </p:nvSpPr>
        <p:spPr>
          <a:xfrm>
            <a:off x="1072714" y="1079500"/>
            <a:ext cx="7800830" cy="2181246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ブザー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63075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833FE54-4004-6F81-AD4B-0A34835259E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F02997A-7BC5-0F44-A7B9-F5F63F3F6912}"/>
              </a:ext>
            </a:extLst>
          </p:cNvPr>
          <p:cNvSpPr txBox="1"/>
          <p:nvPr/>
        </p:nvSpPr>
        <p:spPr>
          <a:xfrm>
            <a:off x="1179945" y="974035"/>
            <a:ext cx="7586368" cy="3397892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ブザー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故障しています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265C331-78BA-1560-4F91-5DF02A67AB7C}"/>
              </a:ext>
            </a:extLst>
          </p:cNvPr>
          <p:cNvGrpSpPr/>
          <p:nvPr/>
        </p:nvGrpSpPr>
        <p:grpSpPr>
          <a:xfrm rot="16200000">
            <a:off x="1798609" y="-1241084"/>
            <a:ext cx="6349040" cy="9339340"/>
            <a:chOff x="254481" y="285791"/>
            <a:chExt cx="6349040" cy="9339340"/>
          </a:xfrm>
        </p:grpSpPr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8B5E315E-416A-5265-77F7-F81DEE62C3E9}"/>
                </a:ext>
              </a:extLst>
            </p:cNvPr>
            <p:cNvSpPr/>
            <p:nvPr/>
          </p:nvSpPr>
          <p:spPr>
            <a:xfrm rot="5400000">
              <a:off x="-1119358" y="1864080"/>
              <a:ext cx="9096716" cy="6184102"/>
            </a:xfrm>
            <a:custGeom>
              <a:avLst/>
              <a:gdLst>
                <a:gd name="connsiteX0" fmla="*/ 8130401 w 9273399"/>
                <a:gd name="connsiteY0" fmla="*/ 77642 h 6349040"/>
                <a:gd name="connsiteX1" fmla="*/ 7792592 w 9273399"/>
                <a:gd name="connsiteY1" fmla="*/ 301557 h 6349040"/>
                <a:gd name="connsiteX2" fmla="*/ 7779885 w 9273399"/>
                <a:gd name="connsiteY2" fmla="*/ 342491 h 6349040"/>
                <a:gd name="connsiteX3" fmla="*/ 7745204 w 9273399"/>
                <a:gd name="connsiteY3" fmla="*/ 254156 h 6349040"/>
                <a:gd name="connsiteX4" fmla="*/ 7431661 w 9273399"/>
                <a:gd name="connsiteY4" fmla="*/ 77643 h 6349040"/>
                <a:gd name="connsiteX5" fmla="*/ 7093852 w 9273399"/>
                <a:gd name="connsiteY5" fmla="*/ 301557 h 6349040"/>
                <a:gd name="connsiteX6" fmla="*/ 7081145 w 9273399"/>
                <a:gd name="connsiteY6" fmla="*/ 342491 h 6349040"/>
                <a:gd name="connsiteX7" fmla="*/ 7046464 w 9273399"/>
                <a:gd name="connsiteY7" fmla="*/ 254156 h 6349040"/>
                <a:gd name="connsiteX8" fmla="*/ 6732921 w 9273399"/>
                <a:gd name="connsiteY8" fmla="*/ 77643 h 6349040"/>
                <a:gd name="connsiteX9" fmla="*/ 6395112 w 9273399"/>
                <a:gd name="connsiteY9" fmla="*/ 301557 h 6349040"/>
                <a:gd name="connsiteX10" fmla="*/ 6382405 w 9273399"/>
                <a:gd name="connsiteY10" fmla="*/ 342491 h 6349040"/>
                <a:gd name="connsiteX11" fmla="*/ 6347724 w 9273399"/>
                <a:gd name="connsiteY11" fmla="*/ 254156 h 6349040"/>
                <a:gd name="connsiteX12" fmla="*/ 6034181 w 9273399"/>
                <a:gd name="connsiteY12" fmla="*/ 77643 h 6349040"/>
                <a:gd name="connsiteX13" fmla="*/ 5696372 w 9273399"/>
                <a:gd name="connsiteY13" fmla="*/ 301557 h 6349040"/>
                <a:gd name="connsiteX14" fmla="*/ 5683665 w 9273399"/>
                <a:gd name="connsiteY14" fmla="*/ 342491 h 6349040"/>
                <a:gd name="connsiteX15" fmla="*/ 5648985 w 9273399"/>
                <a:gd name="connsiteY15" fmla="*/ 254156 h 6349040"/>
                <a:gd name="connsiteX16" fmla="*/ 5335441 w 9273399"/>
                <a:gd name="connsiteY16" fmla="*/ 77643 h 6349040"/>
                <a:gd name="connsiteX17" fmla="*/ 4997632 w 9273399"/>
                <a:gd name="connsiteY17" fmla="*/ 301557 h 6349040"/>
                <a:gd name="connsiteX18" fmla="*/ 4984925 w 9273399"/>
                <a:gd name="connsiteY18" fmla="*/ 342491 h 6349040"/>
                <a:gd name="connsiteX19" fmla="*/ 4950244 w 9273399"/>
                <a:gd name="connsiteY19" fmla="*/ 254157 h 6349040"/>
                <a:gd name="connsiteX20" fmla="*/ 4636701 w 9273399"/>
                <a:gd name="connsiteY20" fmla="*/ 77643 h 6349040"/>
                <a:gd name="connsiteX21" fmla="*/ 4298892 w 9273399"/>
                <a:gd name="connsiteY21" fmla="*/ 301557 h 6349040"/>
                <a:gd name="connsiteX22" fmla="*/ 4286186 w 9273399"/>
                <a:gd name="connsiteY22" fmla="*/ 342491 h 6349040"/>
                <a:gd name="connsiteX23" fmla="*/ 4251505 w 9273399"/>
                <a:gd name="connsiteY23" fmla="*/ 254157 h 6349040"/>
                <a:gd name="connsiteX24" fmla="*/ 3937961 w 9273399"/>
                <a:gd name="connsiteY24" fmla="*/ 77643 h 6349040"/>
                <a:gd name="connsiteX25" fmla="*/ 3600158 w 9273399"/>
                <a:gd name="connsiteY25" fmla="*/ 301557 h 6349040"/>
                <a:gd name="connsiteX26" fmla="*/ 3587451 w 9273399"/>
                <a:gd name="connsiteY26" fmla="*/ 342491 h 6349040"/>
                <a:gd name="connsiteX27" fmla="*/ 3552770 w 9273399"/>
                <a:gd name="connsiteY27" fmla="*/ 254157 h 6349040"/>
                <a:gd name="connsiteX28" fmla="*/ 3239227 w 9273399"/>
                <a:gd name="connsiteY28" fmla="*/ 77643 h 6349040"/>
                <a:gd name="connsiteX29" fmla="*/ 2901417 w 9273399"/>
                <a:gd name="connsiteY29" fmla="*/ 301557 h 6349040"/>
                <a:gd name="connsiteX30" fmla="*/ 2888711 w 9273399"/>
                <a:gd name="connsiteY30" fmla="*/ 342491 h 6349040"/>
                <a:gd name="connsiteX31" fmla="*/ 2854030 w 9273399"/>
                <a:gd name="connsiteY31" fmla="*/ 254157 h 6349040"/>
                <a:gd name="connsiteX32" fmla="*/ 2540486 w 9273399"/>
                <a:gd name="connsiteY32" fmla="*/ 77643 h 6349040"/>
                <a:gd name="connsiteX33" fmla="*/ 2202678 w 9273399"/>
                <a:gd name="connsiteY33" fmla="*/ 301557 h 6349040"/>
                <a:gd name="connsiteX34" fmla="*/ 2189971 w 9273399"/>
                <a:gd name="connsiteY34" fmla="*/ 342491 h 6349040"/>
                <a:gd name="connsiteX35" fmla="*/ 2155290 w 9273399"/>
                <a:gd name="connsiteY35" fmla="*/ 254157 h 6349040"/>
                <a:gd name="connsiteX36" fmla="*/ 1841746 w 9273399"/>
                <a:gd name="connsiteY36" fmla="*/ 77643 h 6349040"/>
                <a:gd name="connsiteX37" fmla="*/ 1503937 w 9273399"/>
                <a:gd name="connsiteY37" fmla="*/ 301558 h 6349040"/>
                <a:gd name="connsiteX38" fmla="*/ 1491231 w 9273399"/>
                <a:gd name="connsiteY38" fmla="*/ 342491 h 6349040"/>
                <a:gd name="connsiteX39" fmla="*/ 1456550 w 9273399"/>
                <a:gd name="connsiteY39" fmla="*/ 254157 h 6349040"/>
                <a:gd name="connsiteX40" fmla="*/ 1143007 w 9273399"/>
                <a:gd name="connsiteY40" fmla="*/ 77643 h 6349040"/>
                <a:gd name="connsiteX41" fmla="*/ 805197 w 9273399"/>
                <a:gd name="connsiteY41" fmla="*/ 301558 h 6349040"/>
                <a:gd name="connsiteX42" fmla="*/ 792490 w 9273399"/>
                <a:gd name="connsiteY42" fmla="*/ 342491 h 6349040"/>
                <a:gd name="connsiteX43" fmla="*/ 757809 w 9273399"/>
                <a:gd name="connsiteY43" fmla="*/ 254157 h 6349040"/>
                <a:gd name="connsiteX44" fmla="*/ 444266 w 9273399"/>
                <a:gd name="connsiteY44" fmla="*/ 77643 h 6349040"/>
                <a:gd name="connsiteX45" fmla="*/ 77646 w 9273399"/>
                <a:gd name="connsiteY45" fmla="*/ 444262 h 6349040"/>
                <a:gd name="connsiteX46" fmla="*/ 309836 w 9273399"/>
                <a:gd name="connsiteY46" fmla="*/ 785451 h 6349040"/>
                <a:gd name="connsiteX47" fmla="*/ 311478 w 9273399"/>
                <a:gd name="connsiteY47" fmla="*/ 785939 h 6349040"/>
                <a:gd name="connsiteX48" fmla="*/ 301559 w 9273399"/>
                <a:gd name="connsiteY48" fmla="*/ 789018 h 6349040"/>
                <a:gd name="connsiteX49" fmla="*/ 77645 w 9273399"/>
                <a:gd name="connsiteY49" fmla="*/ 1126826 h 6349040"/>
                <a:gd name="connsiteX50" fmla="*/ 309834 w 9273399"/>
                <a:gd name="connsiteY50" fmla="*/ 1468016 h 6349040"/>
                <a:gd name="connsiteX51" fmla="*/ 311479 w 9273399"/>
                <a:gd name="connsiteY51" fmla="*/ 1468504 h 6349040"/>
                <a:gd name="connsiteX52" fmla="*/ 301559 w 9273399"/>
                <a:gd name="connsiteY52" fmla="*/ 1471583 h 6349040"/>
                <a:gd name="connsiteX53" fmla="*/ 77644 w 9273399"/>
                <a:gd name="connsiteY53" fmla="*/ 1809392 h 6349040"/>
                <a:gd name="connsiteX54" fmla="*/ 309834 w 9273399"/>
                <a:gd name="connsiteY54" fmla="*/ 2150580 h 6349040"/>
                <a:gd name="connsiteX55" fmla="*/ 311476 w 9273399"/>
                <a:gd name="connsiteY55" fmla="*/ 2151067 h 6349040"/>
                <a:gd name="connsiteX56" fmla="*/ 301557 w 9273399"/>
                <a:gd name="connsiteY56" fmla="*/ 2154147 h 6349040"/>
                <a:gd name="connsiteX57" fmla="*/ 77642 w 9273399"/>
                <a:gd name="connsiteY57" fmla="*/ 2491955 h 6349040"/>
                <a:gd name="connsiteX58" fmla="*/ 309832 w 9273399"/>
                <a:gd name="connsiteY58" fmla="*/ 2833144 h 6349040"/>
                <a:gd name="connsiteX59" fmla="*/ 311476 w 9273399"/>
                <a:gd name="connsiteY59" fmla="*/ 2833632 h 6349040"/>
                <a:gd name="connsiteX60" fmla="*/ 301557 w 9273399"/>
                <a:gd name="connsiteY60" fmla="*/ 2836711 h 6349040"/>
                <a:gd name="connsiteX61" fmla="*/ 77642 w 9273399"/>
                <a:gd name="connsiteY61" fmla="*/ 3174519 h 6349040"/>
                <a:gd name="connsiteX62" fmla="*/ 309832 w 9273399"/>
                <a:gd name="connsiteY62" fmla="*/ 3515708 h 6349040"/>
                <a:gd name="connsiteX63" fmla="*/ 311476 w 9273399"/>
                <a:gd name="connsiteY63" fmla="*/ 3516197 h 6349040"/>
                <a:gd name="connsiteX64" fmla="*/ 301557 w 9273399"/>
                <a:gd name="connsiteY64" fmla="*/ 3519276 h 6349040"/>
                <a:gd name="connsiteX65" fmla="*/ 77642 w 9273399"/>
                <a:gd name="connsiteY65" fmla="*/ 3857084 h 6349040"/>
                <a:gd name="connsiteX66" fmla="*/ 309831 w 9273399"/>
                <a:gd name="connsiteY66" fmla="*/ 4198273 h 6349040"/>
                <a:gd name="connsiteX67" fmla="*/ 311476 w 9273399"/>
                <a:gd name="connsiteY67" fmla="*/ 4198762 h 6349040"/>
                <a:gd name="connsiteX68" fmla="*/ 301556 w 9273399"/>
                <a:gd name="connsiteY68" fmla="*/ 4201841 h 6349040"/>
                <a:gd name="connsiteX69" fmla="*/ 77642 w 9273399"/>
                <a:gd name="connsiteY69" fmla="*/ 4539649 h 6349040"/>
                <a:gd name="connsiteX70" fmla="*/ 309831 w 9273399"/>
                <a:gd name="connsiteY70" fmla="*/ 4880838 h 6349040"/>
                <a:gd name="connsiteX71" fmla="*/ 311476 w 9273399"/>
                <a:gd name="connsiteY71" fmla="*/ 4881327 h 6349040"/>
                <a:gd name="connsiteX72" fmla="*/ 301556 w 9273399"/>
                <a:gd name="connsiteY72" fmla="*/ 4884406 h 6349040"/>
                <a:gd name="connsiteX73" fmla="*/ 77641 w 9273399"/>
                <a:gd name="connsiteY73" fmla="*/ 5222214 h 6349040"/>
                <a:gd name="connsiteX74" fmla="*/ 301556 w 9273399"/>
                <a:gd name="connsiteY74" fmla="*/ 5560022 h 6349040"/>
                <a:gd name="connsiteX75" fmla="*/ 311479 w 9273399"/>
                <a:gd name="connsiteY75" fmla="*/ 5563103 h 6349040"/>
                <a:gd name="connsiteX76" fmla="*/ 309834 w 9273399"/>
                <a:gd name="connsiteY76" fmla="*/ 5563591 h 6349040"/>
                <a:gd name="connsiteX77" fmla="*/ 77644 w 9273399"/>
                <a:gd name="connsiteY77" fmla="*/ 5904780 h 6349040"/>
                <a:gd name="connsiteX78" fmla="*/ 444264 w 9273399"/>
                <a:gd name="connsiteY78" fmla="*/ 6271399 h 6349040"/>
                <a:gd name="connsiteX79" fmla="*/ 757807 w 9273399"/>
                <a:gd name="connsiteY79" fmla="*/ 6094885 h 6349040"/>
                <a:gd name="connsiteX80" fmla="*/ 792488 w 9273399"/>
                <a:gd name="connsiteY80" fmla="*/ 6006551 h 6349040"/>
                <a:gd name="connsiteX81" fmla="*/ 805195 w 9273399"/>
                <a:gd name="connsiteY81" fmla="*/ 6047485 h 6349040"/>
                <a:gd name="connsiteX82" fmla="*/ 1143004 w 9273399"/>
                <a:gd name="connsiteY82" fmla="*/ 6271399 h 6349040"/>
                <a:gd name="connsiteX83" fmla="*/ 1456548 w 9273399"/>
                <a:gd name="connsiteY83" fmla="*/ 6094885 h 6349040"/>
                <a:gd name="connsiteX84" fmla="*/ 1491228 w 9273399"/>
                <a:gd name="connsiteY84" fmla="*/ 6006551 h 6349040"/>
                <a:gd name="connsiteX85" fmla="*/ 1503935 w 9273399"/>
                <a:gd name="connsiteY85" fmla="*/ 6047485 h 6349040"/>
                <a:gd name="connsiteX86" fmla="*/ 1841745 w 9273399"/>
                <a:gd name="connsiteY86" fmla="*/ 6271399 h 6349040"/>
                <a:gd name="connsiteX87" fmla="*/ 2155286 w 9273399"/>
                <a:gd name="connsiteY87" fmla="*/ 6094885 h 6349040"/>
                <a:gd name="connsiteX88" fmla="*/ 2189968 w 9273399"/>
                <a:gd name="connsiteY88" fmla="*/ 6006551 h 6349040"/>
                <a:gd name="connsiteX89" fmla="*/ 2202675 w 9273399"/>
                <a:gd name="connsiteY89" fmla="*/ 6047485 h 6349040"/>
                <a:gd name="connsiteX90" fmla="*/ 2540484 w 9273399"/>
                <a:gd name="connsiteY90" fmla="*/ 6271399 h 6349040"/>
                <a:gd name="connsiteX91" fmla="*/ 2854027 w 9273399"/>
                <a:gd name="connsiteY91" fmla="*/ 6094885 h 6349040"/>
                <a:gd name="connsiteX92" fmla="*/ 2888709 w 9273399"/>
                <a:gd name="connsiteY92" fmla="*/ 6006551 h 6349040"/>
                <a:gd name="connsiteX93" fmla="*/ 2901415 w 9273399"/>
                <a:gd name="connsiteY93" fmla="*/ 6047485 h 6349040"/>
                <a:gd name="connsiteX94" fmla="*/ 3239224 w 9273399"/>
                <a:gd name="connsiteY94" fmla="*/ 6271399 h 6349040"/>
                <a:gd name="connsiteX95" fmla="*/ 3552767 w 9273399"/>
                <a:gd name="connsiteY95" fmla="*/ 6094885 h 6349040"/>
                <a:gd name="connsiteX96" fmla="*/ 3587448 w 9273399"/>
                <a:gd name="connsiteY96" fmla="*/ 6006551 h 6349040"/>
                <a:gd name="connsiteX97" fmla="*/ 3600155 w 9273399"/>
                <a:gd name="connsiteY97" fmla="*/ 6047485 h 6349040"/>
                <a:gd name="connsiteX98" fmla="*/ 3937961 w 9273399"/>
                <a:gd name="connsiteY98" fmla="*/ 6271399 h 6349040"/>
                <a:gd name="connsiteX99" fmla="*/ 4251505 w 9273399"/>
                <a:gd name="connsiteY99" fmla="*/ 6094885 h 6349040"/>
                <a:gd name="connsiteX100" fmla="*/ 4286186 w 9273399"/>
                <a:gd name="connsiteY100" fmla="*/ 6006551 h 6349040"/>
                <a:gd name="connsiteX101" fmla="*/ 4298892 w 9273399"/>
                <a:gd name="connsiteY101" fmla="*/ 6047485 h 6349040"/>
                <a:gd name="connsiteX102" fmla="*/ 4636701 w 9273399"/>
                <a:gd name="connsiteY102" fmla="*/ 6271399 h 6349040"/>
                <a:gd name="connsiteX103" fmla="*/ 4950244 w 9273399"/>
                <a:gd name="connsiteY103" fmla="*/ 6094885 h 6349040"/>
                <a:gd name="connsiteX104" fmla="*/ 4984925 w 9273399"/>
                <a:gd name="connsiteY104" fmla="*/ 6006550 h 6349040"/>
                <a:gd name="connsiteX105" fmla="*/ 4997632 w 9273399"/>
                <a:gd name="connsiteY105" fmla="*/ 6047485 h 6349040"/>
                <a:gd name="connsiteX106" fmla="*/ 5335441 w 9273399"/>
                <a:gd name="connsiteY106" fmla="*/ 6271399 h 6349040"/>
                <a:gd name="connsiteX107" fmla="*/ 5648984 w 9273399"/>
                <a:gd name="connsiteY107" fmla="*/ 6094885 h 6349040"/>
                <a:gd name="connsiteX108" fmla="*/ 5683665 w 9273399"/>
                <a:gd name="connsiteY108" fmla="*/ 6006551 h 6349040"/>
                <a:gd name="connsiteX109" fmla="*/ 5696372 w 9273399"/>
                <a:gd name="connsiteY109" fmla="*/ 6047485 h 6349040"/>
                <a:gd name="connsiteX110" fmla="*/ 6034181 w 9273399"/>
                <a:gd name="connsiteY110" fmla="*/ 6271399 h 6349040"/>
                <a:gd name="connsiteX111" fmla="*/ 6347724 w 9273399"/>
                <a:gd name="connsiteY111" fmla="*/ 6094885 h 6349040"/>
                <a:gd name="connsiteX112" fmla="*/ 6382405 w 9273399"/>
                <a:gd name="connsiteY112" fmla="*/ 6006551 h 6349040"/>
                <a:gd name="connsiteX113" fmla="*/ 6395112 w 9273399"/>
                <a:gd name="connsiteY113" fmla="*/ 6047485 h 6349040"/>
                <a:gd name="connsiteX114" fmla="*/ 6732921 w 9273399"/>
                <a:gd name="connsiteY114" fmla="*/ 6271399 h 6349040"/>
                <a:gd name="connsiteX115" fmla="*/ 7046464 w 9273399"/>
                <a:gd name="connsiteY115" fmla="*/ 6094885 h 6349040"/>
                <a:gd name="connsiteX116" fmla="*/ 7081145 w 9273399"/>
                <a:gd name="connsiteY116" fmla="*/ 6006551 h 6349040"/>
                <a:gd name="connsiteX117" fmla="*/ 7093852 w 9273399"/>
                <a:gd name="connsiteY117" fmla="*/ 6047485 h 6349040"/>
                <a:gd name="connsiteX118" fmla="*/ 7431661 w 9273399"/>
                <a:gd name="connsiteY118" fmla="*/ 6271399 h 6349040"/>
                <a:gd name="connsiteX119" fmla="*/ 7745204 w 9273399"/>
                <a:gd name="connsiteY119" fmla="*/ 6094885 h 6349040"/>
                <a:gd name="connsiteX120" fmla="*/ 7779885 w 9273399"/>
                <a:gd name="connsiteY120" fmla="*/ 6006551 h 6349040"/>
                <a:gd name="connsiteX121" fmla="*/ 7792592 w 9273399"/>
                <a:gd name="connsiteY121" fmla="*/ 6047485 h 6349040"/>
                <a:gd name="connsiteX122" fmla="*/ 8130401 w 9273399"/>
                <a:gd name="connsiteY122" fmla="*/ 6271399 h 6349040"/>
                <a:gd name="connsiteX123" fmla="*/ 8443944 w 9273399"/>
                <a:gd name="connsiteY123" fmla="*/ 6094885 h 6349040"/>
                <a:gd name="connsiteX124" fmla="*/ 8478624 w 9273399"/>
                <a:gd name="connsiteY124" fmla="*/ 6006555 h 6349040"/>
                <a:gd name="connsiteX125" fmla="*/ 8491329 w 9273399"/>
                <a:gd name="connsiteY125" fmla="*/ 6047485 h 6349040"/>
                <a:gd name="connsiteX126" fmla="*/ 8829138 w 9273399"/>
                <a:gd name="connsiteY126" fmla="*/ 6271399 h 6349040"/>
                <a:gd name="connsiteX127" fmla="*/ 9195758 w 9273399"/>
                <a:gd name="connsiteY127" fmla="*/ 5904780 h 6349040"/>
                <a:gd name="connsiteX128" fmla="*/ 8963569 w 9273399"/>
                <a:gd name="connsiteY128" fmla="*/ 5563591 h 6349040"/>
                <a:gd name="connsiteX129" fmla="*/ 8961922 w 9273399"/>
                <a:gd name="connsiteY129" fmla="*/ 5563102 h 6349040"/>
                <a:gd name="connsiteX130" fmla="*/ 8971843 w 9273399"/>
                <a:gd name="connsiteY130" fmla="*/ 5560022 h 6349040"/>
                <a:gd name="connsiteX131" fmla="*/ 9195758 w 9273399"/>
                <a:gd name="connsiteY131" fmla="*/ 5222214 h 6349040"/>
                <a:gd name="connsiteX132" fmla="*/ 8971843 w 9273399"/>
                <a:gd name="connsiteY132" fmla="*/ 4884406 h 6349040"/>
                <a:gd name="connsiteX133" fmla="*/ 8961924 w 9273399"/>
                <a:gd name="connsiteY133" fmla="*/ 4881327 h 6349040"/>
                <a:gd name="connsiteX134" fmla="*/ 8963569 w 9273399"/>
                <a:gd name="connsiteY134" fmla="*/ 4880838 h 6349040"/>
                <a:gd name="connsiteX135" fmla="*/ 9195758 w 9273399"/>
                <a:gd name="connsiteY135" fmla="*/ 4539649 h 6349040"/>
                <a:gd name="connsiteX136" fmla="*/ 8971843 w 9273399"/>
                <a:gd name="connsiteY136" fmla="*/ 4201841 h 6349040"/>
                <a:gd name="connsiteX137" fmla="*/ 8961924 w 9273399"/>
                <a:gd name="connsiteY137" fmla="*/ 4198762 h 6349040"/>
                <a:gd name="connsiteX138" fmla="*/ 8963569 w 9273399"/>
                <a:gd name="connsiteY138" fmla="*/ 4198273 h 6349040"/>
                <a:gd name="connsiteX139" fmla="*/ 9195758 w 9273399"/>
                <a:gd name="connsiteY139" fmla="*/ 3857084 h 6349040"/>
                <a:gd name="connsiteX140" fmla="*/ 8971843 w 9273399"/>
                <a:gd name="connsiteY140" fmla="*/ 3519276 h 6349040"/>
                <a:gd name="connsiteX141" fmla="*/ 8961924 w 9273399"/>
                <a:gd name="connsiteY141" fmla="*/ 3516197 h 6349040"/>
                <a:gd name="connsiteX142" fmla="*/ 8963569 w 9273399"/>
                <a:gd name="connsiteY142" fmla="*/ 3515708 h 6349040"/>
                <a:gd name="connsiteX143" fmla="*/ 9195758 w 9273399"/>
                <a:gd name="connsiteY143" fmla="*/ 3174519 h 6349040"/>
                <a:gd name="connsiteX144" fmla="*/ 8971843 w 9273399"/>
                <a:gd name="connsiteY144" fmla="*/ 2836711 h 6349040"/>
                <a:gd name="connsiteX145" fmla="*/ 8961924 w 9273399"/>
                <a:gd name="connsiteY145" fmla="*/ 2833632 h 6349040"/>
                <a:gd name="connsiteX146" fmla="*/ 8963569 w 9273399"/>
                <a:gd name="connsiteY146" fmla="*/ 2833144 h 6349040"/>
                <a:gd name="connsiteX147" fmla="*/ 9195758 w 9273399"/>
                <a:gd name="connsiteY147" fmla="*/ 2491955 h 6349040"/>
                <a:gd name="connsiteX148" fmla="*/ 8971843 w 9273399"/>
                <a:gd name="connsiteY148" fmla="*/ 2154147 h 6349040"/>
                <a:gd name="connsiteX149" fmla="*/ 8961925 w 9273399"/>
                <a:gd name="connsiteY149" fmla="*/ 2151067 h 6349040"/>
                <a:gd name="connsiteX150" fmla="*/ 8963569 w 9273399"/>
                <a:gd name="connsiteY150" fmla="*/ 2150580 h 6349040"/>
                <a:gd name="connsiteX151" fmla="*/ 9195758 w 9273399"/>
                <a:gd name="connsiteY151" fmla="*/ 1809392 h 6349040"/>
                <a:gd name="connsiteX152" fmla="*/ 8971843 w 9273399"/>
                <a:gd name="connsiteY152" fmla="*/ 1471583 h 6349040"/>
                <a:gd name="connsiteX153" fmla="*/ 8961924 w 9273399"/>
                <a:gd name="connsiteY153" fmla="*/ 1468504 h 6349040"/>
                <a:gd name="connsiteX154" fmla="*/ 8963569 w 9273399"/>
                <a:gd name="connsiteY154" fmla="*/ 1468016 h 6349040"/>
                <a:gd name="connsiteX155" fmla="*/ 9195758 w 9273399"/>
                <a:gd name="connsiteY155" fmla="*/ 1126826 h 6349040"/>
                <a:gd name="connsiteX156" fmla="*/ 8971843 w 9273399"/>
                <a:gd name="connsiteY156" fmla="*/ 789018 h 6349040"/>
                <a:gd name="connsiteX157" fmla="*/ 8961924 w 9273399"/>
                <a:gd name="connsiteY157" fmla="*/ 785939 h 6349040"/>
                <a:gd name="connsiteX158" fmla="*/ 8963569 w 9273399"/>
                <a:gd name="connsiteY158" fmla="*/ 785450 h 6349040"/>
                <a:gd name="connsiteX159" fmla="*/ 9195758 w 9273399"/>
                <a:gd name="connsiteY159" fmla="*/ 444261 h 6349040"/>
                <a:gd name="connsiteX160" fmla="*/ 8829138 w 9273399"/>
                <a:gd name="connsiteY160" fmla="*/ 77642 h 6349040"/>
                <a:gd name="connsiteX161" fmla="*/ 8491329 w 9273399"/>
                <a:gd name="connsiteY161" fmla="*/ 301557 h 6349040"/>
                <a:gd name="connsiteX162" fmla="*/ 8478624 w 9273399"/>
                <a:gd name="connsiteY162" fmla="*/ 342486 h 6349040"/>
                <a:gd name="connsiteX163" fmla="*/ 8443945 w 9273399"/>
                <a:gd name="connsiteY163" fmla="*/ 254156 h 6349040"/>
                <a:gd name="connsiteX164" fmla="*/ 8130401 w 9273399"/>
                <a:gd name="connsiteY164" fmla="*/ 77642 h 6349040"/>
                <a:gd name="connsiteX165" fmla="*/ 1841747 w 9273399"/>
                <a:gd name="connsiteY165" fmla="*/ 0 h 6349040"/>
                <a:gd name="connsiteX166" fmla="*/ 2177674 w 9273399"/>
                <a:gd name="connsiteY166" fmla="*/ 153525 h 6349040"/>
                <a:gd name="connsiteX167" fmla="*/ 2191448 w 9273399"/>
                <a:gd name="connsiteY167" fmla="*/ 172418 h 6349040"/>
                <a:gd name="connsiteX168" fmla="*/ 2226347 w 9273399"/>
                <a:gd name="connsiteY168" fmla="*/ 130121 h 6349040"/>
                <a:gd name="connsiteX169" fmla="*/ 2540487 w 9273399"/>
                <a:gd name="connsiteY169" fmla="*/ 0 h 6349040"/>
                <a:gd name="connsiteX170" fmla="*/ 2876414 w 9273399"/>
                <a:gd name="connsiteY170" fmla="*/ 153525 h 6349040"/>
                <a:gd name="connsiteX171" fmla="*/ 2890189 w 9273399"/>
                <a:gd name="connsiteY171" fmla="*/ 172418 h 6349040"/>
                <a:gd name="connsiteX172" fmla="*/ 2925087 w 9273399"/>
                <a:gd name="connsiteY172" fmla="*/ 130121 h 6349040"/>
                <a:gd name="connsiteX173" fmla="*/ 3239227 w 9273399"/>
                <a:gd name="connsiteY173" fmla="*/ 0 h 6349040"/>
                <a:gd name="connsiteX174" fmla="*/ 3575154 w 9273399"/>
                <a:gd name="connsiteY174" fmla="*/ 153525 h 6349040"/>
                <a:gd name="connsiteX175" fmla="*/ 3588929 w 9273399"/>
                <a:gd name="connsiteY175" fmla="*/ 172418 h 6349040"/>
                <a:gd name="connsiteX176" fmla="*/ 3623826 w 9273399"/>
                <a:gd name="connsiteY176" fmla="*/ 130121 h 6349040"/>
                <a:gd name="connsiteX177" fmla="*/ 3937961 w 9273399"/>
                <a:gd name="connsiteY177" fmla="*/ 0 h 6349040"/>
                <a:gd name="connsiteX178" fmla="*/ 4273888 w 9273399"/>
                <a:gd name="connsiteY178" fmla="*/ 153525 h 6349040"/>
                <a:gd name="connsiteX179" fmla="*/ 4287663 w 9273399"/>
                <a:gd name="connsiteY179" fmla="*/ 172418 h 6349040"/>
                <a:gd name="connsiteX180" fmla="*/ 4322561 w 9273399"/>
                <a:gd name="connsiteY180" fmla="*/ 130121 h 6349040"/>
                <a:gd name="connsiteX181" fmla="*/ 4636701 w 9273399"/>
                <a:gd name="connsiteY181" fmla="*/ 0 h 6349040"/>
                <a:gd name="connsiteX182" fmla="*/ 4972628 w 9273399"/>
                <a:gd name="connsiteY182" fmla="*/ 153525 h 6349040"/>
                <a:gd name="connsiteX183" fmla="*/ 4986403 w 9273399"/>
                <a:gd name="connsiteY183" fmla="*/ 172418 h 6349040"/>
                <a:gd name="connsiteX184" fmla="*/ 5021301 w 9273399"/>
                <a:gd name="connsiteY184" fmla="*/ 130121 h 6349040"/>
                <a:gd name="connsiteX185" fmla="*/ 5335441 w 9273399"/>
                <a:gd name="connsiteY185" fmla="*/ 0 h 6349040"/>
                <a:gd name="connsiteX186" fmla="*/ 5671368 w 9273399"/>
                <a:gd name="connsiteY186" fmla="*/ 153525 h 6349040"/>
                <a:gd name="connsiteX187" fmla="*/ 5685143 w 9273399"/>
                <a:gd name="connsiteY187" fmla="*/ 172418 h 6349040"/>
                <a:gd name="connsiteX188" fmla="*/ 5720041 w 9273399"/>
                <a:gd name="connsiteY188" fmla="*/ 130121 h 6349040"/>
                <a:gd name="connsiteX189" fmla="*/ 6034181 w 9273399"/>
                <a:gd name="connsiteY189" fmla="*/ 0 h 6349040"/>
                <a:gd name="connsiteX190" fmla="*/ 6370108 w 9273399"/>
                <a:gd name="connsiteY190" fmla="*/ 153525 h 6349040"/>
                <a:gd name="connsiteX191" fmla="*/ 6383883 w 9273399"/>
                <a:gd name="connsiteY191" fmla="*/ 172418 h 6349040"/>
                <a:gd name="connsiteX192" fmla="*/ 6418781 w 9273399"/>
                <a:gd name="connsiteY192" fmla="*/ 130121 h 6349040"/>
                <a:gd name="connsiteX193" fmla="*/ 6732921 w 9273399"/>
                <a:gd name="connsiteY193" fmla="*/ 0 h 6349040"/>
                <a:gd name="connsiteX194" fmla="*/ 7068848 w 9273399"/>
                <a:gd name="connsiteY194" fmla="*/ 153525 h 6349040"/>
                <a:gd name="connsiteX195" fmla="*/ 7082623 w 9273399"/>
                <a:gd name="connsiteY195" fmla="*/ 172417 h 6349040"/>
                <a:gd name="connsiteX196" fmla="*/ 7117521 w 9273399"/>
                <a:gd name="connsiteY196" fmla="*/ 130121 h 6349040"/>
                <a:gd name="connsiteX197" fmla="*/ 7431661 w 9273399"/>
                <a:gd name="connsiteY197" fmla="*/ 0 h 6349040"/>
                <a:gd name="connsiteX198" fmla="*/ 7767588 w 9273399"/>
                <a:gd name="connsiteY198" fmla="*/ 153525 h 6349040"/>
                <a:gd name="connsiteX199" fmla="*/ 7781363 w 9273399"/>
                <a:gd name="connsiteY199" fmla="*/ 172417 h 6349040"/>
                <a:gd name="connsiteX200" fmla="*/ 7816261 w 9273399"/>
                <a:gd name="connsiteY200" fmla="*/ 130120 h 6349040"/>
                <a:gd name="connsiteX201" fmla="*/ 8130401 w 9273399"/>
                <a:gd name="connsiteY201" fmla="*/ 0 h 6349040"/>
                <a:gd name="connsiteX202" fmla="*/ 8466328 w 9273399"/>
                <a:gd name="connsiteY202" fmla="*/ 153525 h 6349040"/>
                <a:gd name="connsiteX203" fmla="*/ 8480101 w 9273399"/>
                <a:gd name="connsiteY203" fmla="*/ 172415 h 6349040"/>
                <a:gd name="connsiteX204" fmla="*/ 8514998 w 9273399"/>
                <a:gd name="connsiteY204" fmla="*/ 130120 h 6349040"/>
                <a:gd name="connsiteX205" fmla="*/ 8829138 w 9273399"/>
                <a:gd name="connsiteY205" fmla="*/ 0 h 6349040"/>
                <a:gd name="connsiteX206" fmla="*/ 9273399 w 9273399"/>
                <a:gd name="connsiteY206" fmla="*/ 444260 h 6349040"/>
                <a:gd name="connsiteX207" fmla="*/ 9197527 w 9273399"/>
                <a:gd name="connsiteY207" fmla="*/ 692651 h 6349040"/>
                <a:gd name="connsiteX208" fmla="*/ 9111947 w 9273399"/>
                <a:gd name="connsiteY208" fmla="*/ 786835 h 6349040"/>
                <a:gd name="connsiteX209" fmla="*/ 9143278 w 9273399"/>
                <a:gd name="connsiteY209" fmla="*/ 812685 h 6349040"/>
                <a:gd name="connsiteX210" fmla="*/ 9273399 w 9273399"/>
                <a:gd name="connsiteY210" fmla="*/ 1126826 h 6349040"/>
                <a:gd name="connsiteX211" fmla="*/ 9197527 w 9273399"/>
                <a:gd name="connsiteY211" fmla="*/ 1375216 h 6349040"/>
                <a:gd name="connsiteX212" fmla="*/ 9111947 w 9273399"/>
                <a:gd name="connsiteY212" fmla="*/ 1469400 h 6349040"/>
                <a:gd name="connsiteX213" fmla="*/ 9143278 w 9273399"/>
                <a:gd name="connsiteY213" fmla="*/ 1495250 h 6349040"/>
                <a:gd name="connsiteX214" fmla="*/ 9273399 w 9273399"/>
                <a:gd name="connsiteY214" fmla="*/ 1809390 h 6349040"/>
                <a:gd name="connsiteX215" fmla="*/ 9197527 w 9273399"/>
                <a:gd name="connsiteY215" fmla="*/ 2057780 h 6349040"/>
                <a:gd name="connsiteX216" fmla="*/ 9111948 w 9273399"/>
                <a:gd name="connsiteY216" fmla="*/ 2151963 h 6349040"/>
                <a:gd name="connsiteX217" fmla="*/ 9143278 w 9273399"/>
                <a:gd name="connsiteY217" fmla="*/ 2177814 h 6349040"/>
                <a:gd name="connsiteX218" fmla="*/ 9273399 w 9273399"/>
                <a:gd name="connsiteY218" fmla="*/ 2491954 h 6349040"/>
                <a:gd name="connsiteX219" fmla="*/ 9197527 w 9273399"/>
                <a:gd name="connsiteY219" fmla="*/ 2740345 h 6349040"/>
                <a:gd name="connsiteX220" fmla="*/ 9111947 w 9273399"/>
                <a:gd name="connsiteY220" fmla="*/ 2834528 h 6349040"/>
                <a:gd name="connsiteX221" fmla="*/ 9143278 w 9273399"/>
                <a:gd name="connsiteY221" fmla="*/ 2860379 h 6349040"/>
                <a:gd name="connsiteX222" fmla="*/ 9273399 w 9273399"/>
                <a:gd name="connsiteY222" fmla="*/ 3174518 h 6349040"/>
                <a:gd name="connsiteX223" fmla="*/ 9197527 w 9273399"/>
                <a:gd name="connsiteY223" fmla="*/ 3422909 h 6349040"/>
                <a:gd name="connsiteX224" fmla="*/ 9111947 w 9273399"/>
                <a:gd name="connsiteY224" fmla="*/ 3517092 h 6349040"/>
                <a:gd name="connsiteX225" fmla="*/ 9143278 w 9273399"/>
                <a:gd name="connsiteY225" fmla="*/ 3542943 h 6349040"/>
                <a:gd name="connsiteX226" fmla="*/ 9273399 w 9273399"/>
                <a:gd name="connsiteY226" fmla="*/ 3857083 h 6349040"/>
                <a:gd name="connsiteX227" fmla="*/ 9197527 w 9273399"/>
                <a:gd name="connsiteY227" fmla="*/ 4105474 h 6349040"/>
                <a:gd name="connsiteX228" fmla="*/ 9111947 w 9273399"/>
                <a:gd name="connsiteY228" fmla="*/ 4199658 h 6349040"/>
                <a:gd name="connsiteX229" fmla="*/ 9143278 w 9273399"/>
                <a:gd name="connsiteY229" fmla="*/ 4225508 h 6349040"/>
                <a:gd name="connsiteX230" fmla="*/ 9273399 w 9273399"/>
                <a:gd name="connsiteY230" fmla="*/ 4539648 h 6349040"/>
                <a:gd name="connsiteX231" fmla="*/ 9197527 w 9273399"/>
                <a:gd name="connsiteY231" fmla="*/ 4788039 h 6349040"/>
                <a:gd name="connsiteX232" fmla="*/ 9111947 w 9273399"/>
                <a:gd name="connsiteY232" fmla="*/ 4882223 h 6349040"/>
                <a:gd name="connsiteX233" fmla="*/ 9143278 w 9273399"/>
                <a:gd name="connsiteY233" fmla="*/ 4908073 h 6349040"/>
                <a:gd name="connsiteX234" fmla="*/ 9273399 w 9273399"/>
                <a:gd name="connsiteY234" fmla="*/ 5222213 h 6349040"/>
                <a:gd name="connsiteX235" fmla="*/ 9143278 w 9273399"/>
                <a:gd name="connsiteY235" fmla="*/ 5536353 h 6349040"/>
                <a:gd name="connsiteX236" fmla="*/ 9111947 w 9273399"/>
                <a:gd name="connsiteY236" fmla="*/ 5562204 h 6349040"/>
                <a:gd name="connsiteX237" fmla="*/ 9197527 w 9273399"/>
                <a:gd name="connsiteY237" fmla="*/ 5656388 h 6349040"/>
                <a:gd name="connsiteX238" fmla="*/ 9273399 w 9273399"/>
                <a:gd name="connsiteY238" fmla="*/ 5904779 h 6349040"/>
                <a:gd name="connsiteX239" fmla="*/ 8829138 w 9273399"/>
                <a:gd name="connsiteY239" fmla="*/ 6349040 h 6349040"/>
                <a:gd name="connsiteX240" fmla="*/ 8514998 w 9273399"/>
                <a:gd name="connsiteY240" fmla="*/ 6218919 h 6349040"/>
                <a:gd name="connsiteX241" fmla="*/ 8480101 w 9273399"/>
                <a:gd name="connsiteY241" fmla="*/ 6176625 h 6349040"/>
                <a:gd name="connsiteX242" fmla="*/ 8466328 w 9273399"/>
                <a:gd name="connsiteY242" fmla="*/ 6195515 h 6349040"/>
                <a:gd name="connsiteX243" fmla="*/ 8130401 w 9273399"/>
                <a:gd name="connsiteY243" fmla="*/ 6349040 h 6349040"/>
                <a:gd name="connsiteX244" fmla="*/ 7816261 w 9273399"/>
                <a:gd name="connsiteY244" fmla="*/ 6218919 h 6349040"/>
                <a:gd name="connsiteX245" fmla="*/ 7781363 w 9273399"/>
                <a:gd name="connsiteY245" fmla="*/ 6176622 h 6349040"/>
                <a:gd name="connsiteX246" fmla="*/ 7767588 w 9273399"/>
                <a:gd name="connsiteY246" fmla="*/ 6195515 h 6349040"/>
                <a:gd name="connsiteX247" fmla="*/ 7431661 w 9273399"/>
                <a:gd name="connsiteY247" fmla="*/ 6349040 h 6349040"/>
                <a:gd name="connsiteX248" fmla="*/ 7117521 w 9273399"/>
                <a:gd name="connsiteY248" fmla="*/ 6218919 h 6349040"/>
                <a:gd name="connsiteX249" fmla="*/ 7082623 w 9273399"/>
                <a:gd name="connsiteY249" fmla="*/ 6176623 h 6349040"/>
                <a:gd name="connsiteX250" fmla="*/ 7068848 w 9273399"/>
                <a:gd name="connsiteY250" fmla="*/ 6195515 h 6349040"/>
                <a:gd name="connsiteX251" fmla="*/ 6732921 w 9273399"/>
                <a:gd name="connsiteY251" fmla="*/ 6349040 h 6349040"/>
                <a:gd name="connsiteX252" fmla="*/ 6418781 w 9273399"/>
                <a:gd name="connsiteY252" fmla="*/ 6218919 h 6349040"/>
                <a:gd name="connsiteX253" fmla="*/ 6383883 w 9273399"/>
                <a:gd name="connsiteY253" fmla="*/ 6176622 h 6349040"/>
                <a:gd name="connsiteX254" fmla="*/ 6370108 w 9273399"/>
                <a:gd name="connsiteY254" fmla="*/ 6195515 h 6349040"/>
                <a:gd name="connsiteX255" fmla="*/ 6034181 w 9273399"/>
                <a:gd name="connsiteY255" fmla="*/ 6349040 h 6349040"/>
                <a:gd name="connsiteX256" fmla="*/ 5720041 w 9273399"/>
                <a:gd name="connsiteY256" fmla="*/ 6218919 h 6349040"/>
                <a:gd name="connsiteX257" fmla="*/ 5685143 w 9273399"/>
                <a:gd name="connsiteY257" fmla="*/ 6176623 h 6349040"/>
                <a:gd name="connsiteX258" fmla="*/ 5671368 w 9273399"/>
                <a:gd name="connsiteY258" fmla="*/ 6195515 h 6349040"/>
                <a:gd name="connsiteX259" fmla="*/ 5335441 w 9273399"/>
                <a:gd name="connsiteY259" fmla="*/ 6349040 h 6349040"/>
                <a:gd name="connsiteX260" fmla="*/ 5021301 w 9273399"/>
                <a:gd name="connsiteY260" fmla="*/ 6218919 h 6349040"/>
                <a:gd name="connsiteX261" fmla="*/ 4986403 w 9273399"/>
                <a:gd name="connsiteY261" fmla="*/ 6176623 h 6349040"/>
                <a:gd name="connsiteX262" fmla="*/ 4972628 w 9273399"/>
                <a:gd name="connsiteY262" fmla="*/ 6195515 h 6349040"/>
                <a:gd name="connsiteX263" fmla="*/ 4636701 w 9273399"/>
                <a:gd name="connsiteY263" fmla="*/ 6349040 h 6349040"/>
                <a:gd name="connsiteX264" fmla="*/ 4322561 w 9273399"/>
                <a:gd name="connsiteY264" fmla="*/ 6218919 h 6349040"/>
                <a:gd name="connsiteX265" fmla="*/ 4287663 w 9273399"/>
                <a:gd name="connsiteY265" fmla="*/ 6176623 h 6349040"/>
                <a:gd name="connsiteX266" fmla="*/ 4273888 w 9273399"/>
                <a:gd name="connsiteY266" fmla="*/ 6195515 h 6349040"/>
                <a:gd name="connsiteX267" fmla="*/ 3937961 w 9273399"/>
                <a:gd name="connsiteY267" fmla="*/ 6349040 h 6349040"/>
                <a:gd name="connsiteX268" fmla="*/ 3623823 w 9273399"/>
                <a:gd name="connsiteY268" fmla="*/ 6218919 h 6349040"/>
                <a:gd name="connsiteX269" fmla="*/ 3588926 w 9273399"/>
                <a:gd name="connsiteY269" fmla="*/ 6176623 h 6349040"/>
                <a:gd name="connsiteX270" fmla="*/ 3575151 w 9273399"/>
                <a:gd name="connsiteY270" fmla="*/ 6195515 h 6349040"/>
                <a:gd name="connsiteX271" fmla="*/ 3239224 w 9273399"/>
                <a:gd name="connsiteY271" fmla="*/ 6349040 h 6349040"/>
                <a:gd name="connsiteX272" fmla="*/ 2925084 w 9273399"/>
                <a:gd name="connsiteY272" fmla="*/ 6218919 h 6349040"/>
                <a:gd name="connsiteX273" fmla="*/ 2890186 w 9273399"/>
                <a:gd name="connsiteY273" fmla="*/ 6176623 h 6349040"/>
                <a:gd name="connsiteX274" fmla="*/ 2876411 w 9273399"/>
                <a:gd name="connsiteY274" fmla="*/ 6195515 h 6349040"/>
                <a:gd name="connsiteX275" fmla="*/ 2540484 w 9273399"/>
                <a:gd name="connsiteY275" fmla="*/ 6349040 h 6349040"/>
                <a:gd name="connsiteX276" fmla="*/ 2226343 w 9273399"/>
                <a:gd name="connsiteY276" fmla="*/ 6218919 h 6349040"/>
                <a:gd name="connsiteX277" fmla="*/ 2191447 w 9273399"/>
                <a:gd name="connsiteY277" fmla="*/ 6176623 h 6349040"/>
                <a:gd name="connsiteX278" fmla="*/ 2177672 w 9273399"/>
                <a:gd name="connsiteY278" fmla="*/ 6195515 h 6349040"/>
                <a:gd name="connsiteX279" fmla="*/ 1841744 w 9273399"/>
                <a:gd name="connsiteY279" fmla="*/ 6349040 h 6349040"/>
                <a:gd name="connsiteX280" fmla="*/ 1527604 w 9273399"/>
                <a:gd name="connsiteY280" fmla="*/ 6218919 h 6349040"/>
                <a:gd name="connsiteX281" fmla="*/ 1492707 w 9273399"/>
                <a:gd name="connsiteY281" fmla="*/ 6176623 h 6349040"/>
                <a:gd name="connsiteX282" fmla="*/ 1478931 w 9273399"/>
                <a:gd name="connsiteY282" fmla="*/ 6195515 h 6349040"/>
                <a:gd name="connsiteX283" fmla="*/ 1143005 w 9273399"/>
                <a:gd name="connsiteY283" fmla="*/ 6349040 h 6349040"/>
                <a:gd name="connsiteX284" fmla="*/ 828864 w 9273399"/>
                <a:gd name="connsiteY284" fmla="*/ 6218919 h 6349040"/>
                <a:gd name="connsiteX285" fmla="*/ 793966 w 9273399"/>
                <a:gd name="connsiteY285" fmla="*/ 6176623 h 6349040"/>
                <a:gd name="connsiteX286" fmla="*/ 780191 w 9273399"/>
                <a:gd name="connsiteY286" fmla="*/ 6195515 h 6349040"/>
                <a:gd name="connsiteX287" fmla="*/ 444264 w 9273399"/>
                <a:gd name="connsiteY287" fmla="*/ 6349040 h 6349040"/>
                <a:gd name="connsiteX288" fmla="*/ 3 w 9273399"/>
                <a:gd name="connsiteY288" fmla="*/ 5904779 h 6349040"/>
                <a:gd name="connsiteX289" fmla="*/ 153528 w 9273399"/>
                <a:gd name="connsiteY289" fmla="*/ 5568852 h 6349040"/>
                <a:gd name="connsiteX290" fmla="*/ 162013 w 9273399"/>
                <a:gd name="connsiteY290" fmla="*/ 5562666 h 6349040"/>
                <a:gd name="connsiteX291" fmla="*/ 130121 w 9273399"/>
                <a:gd name="connsiteY291" fmla="*/ 5536353 h 6349040"/>
                <a:gd name="connsiteX292" fmla="*/ 0 w 9273399"/>
                <a:gd name="connsiteY292" fmla="*/ 5222213 h 6349040"/>
                <a:gd name="connsiteX293" fmla="*/ 130121 w 9273399"/>
                <a:gd name="connsiteY293" fmla="*/ 4908073 h 6349040"/>
                <a:gd name="connsiteX294" fmla="*/ 162011 w 9273399"/>
                <a:gd name="connsiteY294" fmla="*/ 4881762 h 6349040"/>
                <a:gd name="connsiteX295" fmla="*/ 153526 w 9273399"/>
                <a:gd name="connsiteY295" fmla="*/ 4875575 h 6349040"/>
                <a:gd name="connsiteX296" fmla="*/ 1 w 9273399"/>
                <a:gd name="connsiteY296" fmla="*/ 4539648 h 6349040"/>
                <a:gd name="connsiteX297" fmla="*/ 130121 w 9273399"/>
                <a:gd name="connsiteY297" fmla="*/ 4225508 h 6349040"/>
                <a:gd name="connsiteX298" fmla="*/ 162011 w 9273399"/>
                <a:gd name="connsiteY298" fmla="*/ 4199197 h 6349040"/>
                <a:gd name="connsiteX299" fmla="*/ 153526 w 9273399"/>
                <a:gd name="connsiteY299" fmla="*/ 4193010 h 6349040"/>
                <a:gd name="connsiteX300" fmla="*/ 1 w 9273399"/>
                <a:gd name="connsiteY300" fmla="*/ 3857083 h 6349040"/>
                <a:gd name="connsiteX301" fmla="*/ 130122 w 9273399"/>
                <a:gd name="connsiteY301" fmla="*/ 3542943 h 6349040"/>
                <a:gd name="connsiteX302" fmla="*/ 162011 w 9273399"/>
                <a:gd name="connsiteY302" fmla="*/ 3516632 h 6349040"/>
                <a:gd name="connsiteX303" fmla="*/ 153526 w 9273399"/>
                <a:gd name="connsiteY303" fmla="*/ 3510445 h 6349040"/>
                <a:gd name="connsiteX304" fmla="*/ 1 w 9273399"/>
                <a:gd name="connsiteY304" fmla="*/ 3174518 h 6349040"/>
                <a:gd name="connsiteX305" fmla="*/ 130122 w 9273399"/>
                <a:gd name="connsiteY305" fmla="*/ 2860379 h 6349040"/>
                <a:gd name="connsiteX306" fmla="*/ 162011 w 9273399"/>
                <a:gd name="connsiteY306" fmla="*/ 2834067 h 6349040"/>
                <a:gd name="connsiteX307" fmla="*/ 153526 w 9273399"/>
                <a:gd name="connsiteY307" fmla="*/ 2827881 h 6349040"/>
                <a:gd name="connsiteX308" fmla="*/ 1 w 9273399"/>
                <a:gd name="connsiteY308" fmla="*/ 2491954 h 6349040"/>
                <a:gd name="connsiteX309" fmla="*/ 130122 w 9273399"/>
                <a:gd name="connsiteY309" fmla="*/ 2177814 h 6349040"/>
                <a:gd name="connsiteX310" fmla="*/ 162011 w 9273399"/>
                <a:gd name="connsiteY310" fmla="*/ 2151505 h 6349040"/>
                <a:gd name="connsiteX311" fmla="*/ 153528 w 9273399"/>
                <a:gd name="connsiteY311" fmla="*/ 2145320 h 6349040"/>
                <a:gd name="connsiteX312" fmla="*/ 3 w 9273399"/>
                <a:gd name="connsiteY312" fmla="*/ 1809391 h 6349040"/>
                <a:gd name="connsiteX313" fmla="*/ 130124 w 9273399"/>
                <a:gd name="connsiteY313" fmla="*/ 1495250 h 6349040"/>
                <a:gd name="connsiteX314" fmla="*/ 162014 w 9273399"/>
                <a:gd name="connsiteY314" fmla="*/ 1468939 h 6349040"/>
                <a:gd name="connsiteX315" fmla="*/ 153529 w 9273399"/>
                <a:gd name="connsiteY315" fmla="*/ 1462753 h 6349040"/>
                <a:gd name="connsiteX316" fmla="*/ 4 w 9273399"/>
                <a:gd name="connsiteY316" fmla="*/ 1126826 h 6349040"/>
                <a:gd name="connsiteX317" fmla="*/ 130124 w 9273399"/>
                <a:gd name="connsiteY317" fmla="*/ 812685 h 6349040"/>
                <a:gd name="connsiteX318" fmla="*/ 162014 w 9273399"/>
                <a:gd name="connsiteY318" fmla="*/ 786374 h 6349040"/>
                <a:gd name="connsiteX319" fmla="*/ 153530 w 9273399"/>
                <a:gd name="connsiteY319" fmla="*/ 780188 h 6349040"/>
                <a:gd name="connsiteX320" fmla="*/ 5 w 9273399"/>
                <a:gd name="connsiteY320" fmla="*/ 444261 h 6349040"/>
                <a:gd name="connsiteX321" fmla="*/ 444266 w 9273399"/>
                <a:gd name="connsiteY321" fmla="*/ 1 h 6349040"/>
                <a:gd name="connsiteX322" fmla="*/ 780194 w 9273399"/>
                <a:gd name="connsiteY322" fmla="*/ 153526 h 6349040"/>
                <a:gd name="connsiteX323" fmla="*/ 793970 w 9273399"/>
                <a:gd name="connsiteY323" fmla="*/ 172418 h 6349040"/>
                <a:gd name="connsiteX324" fmla="*/ 828867 w 9273399"/>
                <a:gd name="connsiteY324" fmla="*/ 130121 h 6349040"/>
                <a:gd name="connsiteX325" fmla="*/ 1143008 w 9273399"/>
                <a:gd name="connsiteY325" fmla="*/ 1 h 6349040"/>
                <a:gd name="connsiteX326" fmla="*/ 1478934 w 9273399"/>
                <a:gd name="connsiteY326" fmla="*/ 153526 h 6349040"/>
                <a:gd name="connsiteX327" fmla="*/ 1492709 w 9273399"/>
                <a:gd name="connsiteY327" fmla="*/ 172418 h 6349040"/>
                <a:gd name="connsiteX328" fmla="*/ 1527607 w 9273399"/>
                <a:gd name="connsiteY328" fmla="*/ 130121 h 6349040"/>
                <a:gd name="connsiteX329" fmla="*/ 1841747 w 9273399"/>
                <a:gd name="connsiteY329" fmla="*/ 0 h 6349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</a:cxnLst>
              <a:rect l="l" t="t" r="r" b="b"/>
              <a:pathLst>
                <a:path w="9273399" h="6349040">
                  <a:moveTo>
                    <a:pt x="8130401" y="77642"/>
                  </a:moveTo>
                  <a:cubicBezTo>
                    <a:pt x="7978542" y="77642"/>
                    <a:pt x="7848248" y="169972"/>
                    <a:pt x="7792592" y="301557"/>
                  </a:cubicBezTo>
                  <a:lnTo>
                    <a:pt x="7779885" y="342491"/>
                  </a:lnTo>
                  <a:lnTo>
                    <a:pt x="7745204" y="254156"/>
                  </a:lnTo>
                  <a:cubicBezTo>
                    <a:pt x="7680904" y="148332"/>
                    <a:pt x="7564538" y="77643"/>
                    <a:pt x="7431661" y="77643"/>
                  </a:cubicBezTo>
                  <a:cubicBezTo>
                    <a:pt x="7279802" y="77643"/>
                    <a:pt x="7149508" y="169972"/>
                    <a:pt x="7093852" y="301557"/>
                  </a:cubicBezTo>
                  <a:lnTo>
                    <a:pt x="7081145" y="342491"/>
                  </a:lnTo>
                  <a:lnTo>
                    <a:pt x="7046464" y="254156"/>
                  </a:lnTo>
                  <a:cubicBezTo>
                    <a:pt x="6982164" y="148332"/>
                    <a:pt x="6865798" y="77643"/>
                    <a:pt x="6732921" y="77643"/>
                  </a:cubicBezTo>
                  <a:cubicBezTo>
                    <a:pt x="6581062" y="77643"/>
                    <a:pt x="6450768" y="169972"/>
                    <a:pt x="6395112" y="301557"/>
                  </a:cubicBezTo>
                  <a:lnTo>
                    <a:pt x="6382405" y="342491"/>
                  </a:lnTo>
                  <a:lnTo>
                    <a:pt x="6347724" y="254156"/>
                  </a:lnTo>
                  <a:cubicBezTo>
                    <a:pt x="6283424" y="148332"/>
                    <a:pt x="6167058" y="77643"/>
                    <a:pt x="6034181" y="77643"/>
                  </a:cubicBezTo>
                  <a:cubicBezTo>
                    <a:pt x="5882322" y="77643"/>
                    <a:pt x="5752028" y="169972"/>
                    <a:pt x="5696372" y="301557"/>
                  </a:cubicBezTo>
                  <a:lnTo>
                    <a:pt x="5683665" y="342491"/>
                  </a:lnTo>
                  <a:lnTo>
                    <a:pt x="5648985" y="254156"/>
                  </a:lnTo>
                  <a:cubicBezTo>
                    <a:pt x="5584684" y="148332"/>
                    <a:pt x="5468318" y="77643"/>
                    <a:pt x="5335441" y="77643"/>
                  </a:cubicBezTo>
                  <a:cubicBezTo>
                    <a:pt x="5183582" y="77643"/>
                    <a:pt x="5053288" y="169972"/>
                    <a:pt x="4997632" y="301557"/>
                  </a:cubicBezTo>
                  <a:lnTo>
                    <a:pt x="4984925" y="342491"/>
                  </a:lnTo>
                  <a:lnTo>
                    <a:pt x="4950244" y="254157"/>
                  </a:lnTo>
                  <a:cubicBezTo>
                    <a:pt x="4885944" y="148333"/>
                    <a:pt x="4769578" y="77643"/>
                    <a:pt x="4636701" y="77643"/>
                  </a:cubicBezTo>
                  <a:cubicBezTo>
                    <a:pt x="4484842" y="77643"/>
                    <a:pt x="4354548" y="169972"/>
                    <a:pt x="4298892" y="301557"/>
                  </a:cubicBezTo>
                  <a:lnTo>
                    <a:pt x="4286186" y="342491"/>
                  </a:lnTo>
                  <a:lnTo>
                    <a:pt x="4251505" y="254157"/>
                  </a:lnTo>
                  <a:cubicBezTo>
                    <a:pt x="4187205" y="148333"/>
                    <a:pt x="4070839" y="77643"/>
                    <a:pt x="3937961" y="77643"/>
                  </a:cubicBezTo>
                  <a:cubicBezTo>
                    <a:pt x="3786108" y="77643"/>
                    <a:pt x="3655813" y="169972"/>
                    <a:pt x="3600158" y="301557"/>
                  </a:cubicBezTo>
                  <a:lnTo>
                    <a:pt x="3587451" y="342491"/>
                  </a:lnTo>
                  <a:lnTo>
                    <a:pt x="3552770" y="254157"/>
                  </a:lnTo>
                  <a:cubicBezTo>
                    <a:pt x="3488470" y="148333"/>
                    <a:pt x="3372103" y="77643"/>
                    <a:pt x="3239227" y="77643"/>
                  </a:cubicBezTo>
                  <a:cubicBezTo>
                    <a:pt x="3087367" y="77643"/>
                    <a:pt x="2957073" y="169972"/>
                    <a:pt x="2901417" y="301557"/>
                  </a:cubicBezTo>
                  <a:lnTo>
                    <a:pt x="2888711" y="342491"/>
                  </a:lnTo>
                  <a:lnTo>
                    <a:pt x="2854030" y="254157"/>
                  </a:lnTo>
                  <a:cubicBezTo>
                    <a:pt x="2789730" y="148333"/>
                    <a:pt x="2673364" y="77643"/>
                    <a:pt x="2540486" y="77643"/>
                  </a:cubicBezTo>
                  <a:cubicBezTo>
                    <a:pt x="2388627" y="77643"/>
                    <a:pt x="2258333" y="169972"/>
                    <a:pt x="2202678" y="301557"/>
                  </a:cubicBezTo>
                  <a:lnTo>
                    <a:pt x="2189971" y="342491"/>
                  </a:lnTo>
                  <a:lnTo>
                    <a:pt x="2155290" y="254157"/>
                  </a:lnTo>
                  <a:cubicBezTo>
                    <a:pt x="2090990" y="148333"/>
                    <a:pt x="1974624" y="77643"/>
                    <a:pt x="1841746" y="77643"/>
                  </a:cubicBezTo>
                  <a:cubicBezTo>
                    <a:pt x="1689887" y="77643"/>
                    <a:pt x="1559593" y="169973"/>
                    <a:pt x="1503937" y="301558"/>
                  </a:cubicBezTo>
                  <a:lnTo>
                    <a:pt x="1491231" y="342491"/>
                  </a:lnTo>
                  <a:lnTo>
                    <a:pt x="1456550" y="254157"/>
                  </a:lnTo>
                  <a:cubicBezTo>
                    <a:pt x="1392250" y="148333"/>
                    <a:pt x="1275884" y="77643"/>
                    <a:pt x="1143007" y="77643"/>
                  </a:cubicBezTo>
                  <a:cubicBezTo>
                    <a:pt x="991148" y="77643"/>
                    <a:pt x="860853" y="169973"/>
                    <a:pt x="805197" y="301558"/>
                  </a:cubicBezTo>
                  <a:lnTo>
                    <a:pt x="792490" y="342491"/>
                  </a:lnTo>
                  <a:lnTo>
                    <a:pt x="757809" y="254157"/>
                  </a:lnTo>
                  <a:cubicBezTo>
                    <a:pt x="693509" y="148333"/>
                    <a:pt x="577143" y="77643"/>
                    <a:pt x="444266" y="77643"/>
                  </a:cubicBezTo>
                  <a:cubicBezTo>
                    <a:pt x="241787" y="77643"/>
                    <a:pt x="77646" y="241784"/>
                    <a:pt x="77646" y="444262"/>
                  </a:cubicBezTo>
                  <a:cubicBezTo>
                    <a:pt x="77646" y="599285"/>
                    <a:pt x="173863" y="731834"/>
                    <a:pt x="309836" y="785451"/>
                  </a:cubicBezTo>
                  <a:lnTo>
                    <a:pt x="311478" y="785939"/>
                  </a:lnTo>
                  <a:lnTo>
                    <a:pt x="301559" y="789018"/>
                  </a:lnTo>
                  <a:cubicBezTo>
                    <a:pt x="169974" y="844675"/>
                    <a:pt x="77645" y="974968"/>
                    <a:pt x="77645" y="1126826"/>
                  </a:cubicBezTo>
                  <a:cubicBezTo>
                    <a:pt x="77645" y="1281849"/>
                    <a:pt x="173861" y="1414399"/>
                    <a:pt x="309834" y="1468016"/>
                  </a:cubicBezTo>
                  <a:lnTo>
                    <a:pt x="311479" y="1468504"/>
                  </a:lnTo>
                  <a:lnTo>
                    <a:pt x="301559" y="1471583"/>
                  </a:lnTo>
                  <a:cubicBezTo>
                    <a:pt x="169974" y="1527239"/>
                    <a:pt x="77644" y="1657533"/>
                    <a:pt x="77644" y="1809392"/>
                  </a:cubicBezTo>
                  <a:cubicBezTo>
                    <a:pt x="77644" y="1964412"/>
                    <a:pt x="173861" y="2096962"/>
                    <a:pt x="309834" y="2150580"/>
                  </a:cubicBezTo>
                  <a:lnTo>
                    <a:pt x="311476" y="2151067"/>
                  </a:lnTo>
                  <a:lnTo>
                    <a:pt x="301557" y="2154147"/>
                  </a:lnTo>
                  <a:cubicBezTo>
                    <a:pt x="169972" y="2209802"/>
                    <a:pt x="77642" y="2340096"/>
                    <a:pt x="77642" y="2491955"/>
                  </a:cubicBezTo>
                  <a:cubicBezTo>
                    <a:pt x="77642" y="2646977"/>
                    <a:pt x="173859" y="2779527"/>
                    <a:pt x="309832" y="2833144"/>
                  </a:cubicBezTo>
                  <a:lnTo>
                    <a:pt x="311476" y="2833632"/>
                  </a:lnTo>
                  <a:lnTo>
                    <a:pt x="301557" y="2836711"/>
                  </a:lnTo>
                  <a:cubicBezTo>
                    <a:pt x="169971" y="2892367"/>
                    <a:pt x="77642" y="3022661"/>
                    <a:pt x="77642" y="3174519"/>
                  </a:cubicBezTo>
                  <a:cubicBezTo>
                    <a:pt x="77642" y="3329541"/>
                    <a:pt x="173859" y="3462091"/>
                    <a:pt x="309832" y="3515708"/>
                  </a:cubicBezTo>
                  <a:lnTo>
                    <a:pt x="311476" y="3516197"/>
                  </a:lnTo>
                  <a:lnTo>
                    <a:pt x="301557" y="3519276"/>
                  </a:lnTo>
                  <a:cubicBezTo>
                    <a:pt x="169971" y="3574932"/>
                    <a:pt x="77642" y="3705226"/>
                    <a:pt x="77642" y="3857084"/>
                  </a:cubicBezTo>
                  <a:cubicBezTo>
                    <a:pt x="77642" y="4012107"/>
                    <a:pt x="173858" y="4144656"/>
                    <a:pt x="309831" y="4198273"/>
                  </a:cubicBezTo>
                  <a:lnTo>
                    <a:pt x="311476" y="4198762"/>
                  </a:lnTo>
                  <a:lnTo>
                    <a:pt x="301556" y="4201841"/>
                  </a:lnTo>
                  <a:cubicBezTo>
                    <a:pt x="169971" y="4257497"/>
                    <a:pt x="77642" y="4387791"/>
                    <a:pt x="77642" y="4539649"/>
                  </a:cubicBezTo>
                  <a:cubicBezTo>
                    <a:pt x="77642" y="4694672"/>
                    <a:pt x="173858" y="4827221"/>
                    <a:pt x="309831" y="4880838"/>
                  </a:cubicBezTo>
                  <a:lnTo>
                    <a:pt x="311476" y="4881327"/>
                  </a:lnTo>
                  <a:lnTo>
                    <a:pt x="301556" y="4884406"/>
                  </a:lnTo>
                  <a:cubicBezTo>
                    <a:pt x="169971" y="4940062"/>
                    <a:pt x="77641" y="5070356"/>
                    <a:pt x="77641" y="5222214"/>
                  </a:cubicBezTo>
                  <a:cubicBezTo>
                    <a:pt x="77641" y="5374073"/>
                    <a:pt x="169971" y="5504367"/>
                    <a:pt x="301556" y="5560022"/>
                  </a:cubicBezTo>
                  <a:lnTo>
                    <a:pt x="311479" y="5563103"/>
                  </a:lnTo>
                  <a:lnTo>
                    <a:pt x="309834" y="5563591"/>
                  </a:lnTo>
                  <a:cubicBezTo>
                    <a:pt x="173860" y="5617208"/>
                    <a:pt x="77644" y="5749758"/>
                    <a:pt x="77644" y="5904780"/>
                  </a:cubicBezTo>
                  <a:cubicBezTo>
                    <a:pt x="77644" y="6107258"/>
                    <a:pt x="241785" y="6271399"/>
                    <a:pt x="444264" y="6271399"/>
                  </a:cubicBezTo>
                  <a:cubicBezTo>
                    <a:pt x="577141" y="6271399"/>
                    <a:pt x="693507" y="6200710"/>
                    <a:pt x="757807" y="6094885"/>
                  </a:cubicBezTo>
                  <a:lnTo>
                    <a:pt x="792488" y="6006551"/>
                  </a:lnTo>
                  <a:lnTo>
                    <a:pt x="805195" y="6047485"/>
                  </a:lnTo>
                  <a:cubicBezTo>
                    <a:pt x="860851" y="6179070"/>
                    <a:pt x="991145" y="6271399"/>
                    <a:pt x="1143004" y="6271399"/>
                  </a:cubicBezTo>
                  <a:cubicBezTo>
                    <a:pt x="1275881" y="6271399"/>
                    <a:pt x="1392247" y="6200710"/>
                    <a:pt x="1456548" y="6094885"/>
                  </a:cubicBezTo>
                  <a:lnTo>
                    <a:pt x="1491228" y="6006551"/>
                  </a:lnTo>
                  <a:lnTo>
                    <a:pt x="1503935" y="6047485"/>
                  </a:lnTo>
                  <a:cubicBezTo>
                    <a:pt x="1559591" y="6179070"/>
                    <a:pt x="1689885" y="6271399"/>
                    <a:pt x="1841745" y="6271399"/>
                  </a:cubicBezTo>
                  <a:cubicBezTo>
                    <a:pt x="1974621" y="6271399"/>
                    <a:pt x="2090987" y="6200710"/>
                    <a:pt x="2155286" y="6094885"/>
                  </a:cubicBezTo>
                  <a:lnTo>
                    <a:pt x="2189968" y="6006551"/>
                  </a:lnTo>
                  <a:lnTo>
                    <a:pt x="2202675" y="6047485"/>
                  </a:lnTo>
                  <a:cubicBezTo>
                    <a:pt x="2258331" y="6179070"/>
                    <a:pt x="2388624" y="6271399"/>
                    <a:pt x="2540484" y="6271399"/>
                  </a:cubicBezTo>
                  <a:cubicBezTo>
                    <a:pt x="2673362" y="6271399"/>
                    <a:pt x="2789727" y="6200710"/>
                    <a:pt x="2854027" y="6094885"/>
                  </a:cubicBezTo>
                  <a:lnTo>
                    <a:pt x="2888709" y="6006551"/>
                  </a:lnTo>
                  <a:lnTo>
                    <a:pt x="2901415" y="6047485"/>
                  </a:lnTo>
                  <a:cubicBezTo>
                    <a:pt x="2957071" y="6179070"/>
                    <a:pt x="3087365" y="6271399"/>
                    <a:pt x="3239224" y="6271399"/>
                  </a:cubicBezTo>
                  <a:cubicBezTo>
                    <a:pt x="3372101" y="6271399"/>
                    <a:pt x="3488467" y="6200710"/>
                    <a:pt x="3552767" y="6094885"/>
                  </a:cubicBezTo>
                  <a:lnTo>
                    <a:pt x="3587448" y="6006551"/>
                  </a:lnTo>
                  <a:lnTo>
                    <a:pt x="3600155" y="6047485"/>
                  </a:lnTo>
                  <a:cubicBezTo>
                    <a:pt x="3655810" y="6179070"/>
                    <a:pt x="3786105" y="6271399"/>
                    <a:pt x="3937961" y="6271399"/>
                  </a:cubicBezTo>
                  <a:cubicBezTo>
                    <a:pt x="4070838" y="6271399"/>
                    <a:pt x="4187204" y="6200710"/>
                    <a:pt x="4251505" y="6094885"/>
                  </a:cubicBezTo>
                  <a:lnTo>
                    <a:pt x="4286186" y="6006551"/>
                  </a:lnTo>
                  <a:lnTo>
                    <a:pt x="4298892" y="6047485"/>
                  </a:lnTo>
                  <a:cubicBezTo>
                    <a:pt x="4354548" y="6179070"/>
                    <a:pt x="4484842" y="6271399"/>
                    <a:pt x="4636701" y="6271399"/>
                  </a:cubicBezTo>
                  <a:cubicBezTo>
                    <a:pt x="4769578" y="6271399"/>
                    <a:pt x="4885944" y="6200710"/>
                    <a:pt x="4950244" y="6094885"/>
                  </a:cubicBezTo>
                  <a:lnTo>
                    <a:pt x="4984925" y="6006550"/>
                  </a:lnTo>
                  <a:lnTo>
                    <a:pt x="4997632" y="6047485"/>
                  </a:lnTo>
                  <a:cubicBezTo>
                    <a:pt x="5053288" y="6179070"/>
                    <a:pt x="5183582" y="6271399"/>
                    <a:pt x="5335441" y="6271399"/>
                  </a:cubicBezTo>
                  <a:cubicBezTo>
                    <a:pt x="5468318" y="6271399"/>
                    <a:pt x="5584684" y="6200710"/>
                    <a:pt x="5648984" y="6094885"/>
                  </a:cubicBezTo>
                  <a:lnTo>
                    <a:pt x="5683665" y="6006551"/>
                  </a:lnTo>
                  <a:lnTo>
                    <a:pt x="5696372" y="6047485"/>
                  </a:lnTo>
                  <a:cubicBezTo>
                    <a:pt x="5752028" y="6179070"/>
                    <a:pt x="5882322" y="6271399"/>
                    <a:pt x="6034181" y="6271399"/>
                  </a:cubicBezTo>
                  <a:cubicBezTo>
                    <a:pt x="6167058" y="6271399"/>
                    <a:pt x="6283424" y="6200710"/>
                    <a:pt x="6347724" y="6094885"/>
                  </a:cubicBezTo>
                  <a:lnTo>
                    <a:pt x="6382405" y="6006551"/>
                  </a:lnTo>
                  <a:lnTo>
                    <a:pt x="6395112" y="6047485"/>
                  </a:lnTo>
                  <a:cubicBezTo>
                    <a:pt x="6450768" y="6179070"/>
                    <a:pt x="6581062" y="6271399"/>
                    <a:pt x="6732921" y="6271399"/>
                  </a:cubicBezTo>
                  <a:cubicBezTo>
                    <a:pt x="6865798" y="6271399"/>
                    <a:pt x="6982164" y="6200710"/>
                    <a:pt x="7046464" y="6094885"/>
                  </a:cubicBezTo>
                  <a:lnTo>
                    <a:pt x="7081145" y="6006551"/>
                  </a:lnTo>
                  <a:lnTo>
                    <a:pt x="7093852" y="6047485"/>
                  </a:lnTo>
                  <a:cubicBezTo>
                    <a:pt x="7149508" y="6179070"/>
                    <a:pt x="7279802" y="6271399"/>
                    <a:pt x="7431661" y="6271399"/>
                  </a:cubicBezTo>
                  <a:cubicBezTo>
                    <a:pt x="7564538" y="6271399"/>
                    <a:pt x="7680904" y="6200710"/>
                    <a:pt x="7745204" y="6094885"/>
                  </a:cubicBezTo>
                  <a:lnTo>
                    <a:pt x="7779885" y="6006551"/>
                  </a:lnTo>
                  <a:lnTo>
                    <a:pt x="7792592" y="6047485"/>
                  </a:lnTo>
                  <a:cubicBezTo>
                    <a:pt x="7848248" y="6179070"/>
                    <a:pt x="7978542" y="6271399"/>
                    <a:pt x="8130401" y="6271399"/>
                  </a:cubicBezTo>
                  <a:cubicBezTo>
                    <a:pt x="8263278" y="6271399"/>
                    <a:pt x="8379644" y="6200710"/>
                    <a:pt x="8443944" y="6094885"/>
                  </a:cubicBezTo>
                  <a:lnTo>
                    <a:pt x="8478624" y="6006555"/>
                  </a:lnTo>
                  <a:lnTo>
                    <a:pt x="8491329" y="6047485"/>
                  </a:lnTo>
                  <a:cubicBezTo>
                    <a:pt x="8546985" y="6179070"/>
                    <a:pt x="8677279" y="6271399"/>
                    <a:pt x="8829138" y="6271399"/>
                  </a:cubicBezTo>
                  <a:cubicBezTo>
                    <a:pt x="9031617" y="6271399"/>
                    <a:pt x="9195758" y="6107258"/>
                    <a:pt x="9195758" y="5904780"/>
                  </a:cubicBezTo>
                  <a:cubicBezTo>
                    <a:pt x="9195758" y="5749758"/>
                    <a:pt x="9099542" y="5617208"/>
                    <a:pt x="8963569" y="5563591"/>
                  </a:cubicBezTo>
                  <a:lnTo>
                    <a:pt x="8961922" y="5563102"/>
                  </a:lnTo>
                  <a:lnTo>
                    <a:pt x="8971843" y="5560022"/>
                  </a:lnTo>
                  <a:cubicBezTo>
                    <a:pt x="9103429" y="5504367"/>
                    <a:pt x="9195758" y="5374073"/>
                    <a:pt x="9195758" y="5222214"/>
                  </a:cubicBezTo>
                  <a:cubicBezTo>
                    <a:pt x="9195758" y="5070356"/>
                    <a:pt x="9103429" y="4940062"/>
                    <a:pt x="8971843" y="4884406"/>
                  </a:cubicBezTo>
                  <a:lnTo>
                    <a:pt x="8961924" y="4881327"/>
                  </a:lnTo>
                  <a:lnTo>
                    <a:pt x="8963569" y="4880838"/>
                  </a:lnTo>
                  <a:cubicBezTo>
                    <a:pt x="9099542" y="4827221"/>
                    <a:pt x="9195758" y="4694671"/>
                    <a:pt x="9195758" y="4539649"/>
                  </a:cubicBezTo>
                  <a:cubicBezTo>
                    <a:pt x="9195758" y="4387791"/>
                    <a:pt x="9103429" y="4257497"/>
                    <a:pt x="8971843" y="4201841"/>
                  </a:cubicBezTo>
                  <a:lnTo>
                    <a:pt x="8961924" y="4198762"/>
                  </a:lnTo>
                  <a:lnTo>
                    <a:pt x="8963569" y="4198273"/>
                  </a:lnTo>
                  <a:cubicBezTo>
                    <a:pt x="9099542" y="4144656"/>
                    <a:pt x="9195758" y="4012106"/>
                    <a:pt x="9195758" y="3857084"/>
                  </a:cubicBezTo>
                  <a:cubicBezTo>
                    <a:pt x="9195758" y="3705226"/>
                    <a:pt x="9103429" y="3574932"/>
                    <a:pt x="8971843" y="3519276"/>
                  </a:cubicBezTo>
                  <a:lnTo>
                    <a:pt x="8961924" y="3516197"/>
                  </a:lnTo>
                  <a:lnTo>
                    <a:pt x="8963569" y="3515708"/>
                  </a:lnTo>
                  <a:cubicBezTo>
                    <a:pt x="9099542" y="3462091"/>
                    <a:pt x="9195758" y="3329541"/>
                    <a:pt x="9195758" y="3174519"/>
                  </a:cubicBezTo>
                  <a:cubicBezTo>
                    <a:pt x="9195758" y="3022661"/>
                    <a:pt x="9103429" y="2892367"/>
                    <a:pt x="8971843" y="2836711"/>
                  </a:cubicBezTo>
                  <a:lnTo>
                    <a:pt x="8961924" y="2833632"/>
                  </a:lnTo>
                  <a:lnTo>
                    <a:pt x="8963569" y="2833144"/>
                  </a:lnTo>
                  <a:cubicBezTo>
                    <a:pt x="9099542" y="2779527"/>
                    <a:pt x="9195758" y="2646977"/>
                    <a:pt x="9195758" y="2491955"/>
                  </a:cubicBezTo>
                  <a:cubicBezTo>
                    <a:pt x="9195758" y="2340096"/>
                    <a:pt x="9103429" y="2209802"/>
                    <a:pt x="8971843" y="2154147"/>
                  </a:cubicBezTo>
                  <a:lnTo>
                    <a:pt x="8961925" y="2151067"/>
                  </a:lnTo>
                  <a:lnTo>
                    <a:pt x="8963569" y="2150580"/>
                  </a:lnTo>
                  <a:cubicBezTo>
                    <a:pt x="9099542" y="2096962"/>
                    <a:pt x="9195758" y="1964412"/>
                    <a:pt x="9195758" y="1809392"/>
                  </a:cubicBezTo>
                  <a:cubicBezTo>
                    <a:pt x="9195758" y="1657533"/>
                    <a:pt x="9103429" y="1527239"/>
                    <a:pt x="8971843" y="1471583"/>
                  </a:cubicBezTo>
                  <a:lnTo>
                    <a:pt x="8961924" y="1468504"/>
                  </a:lnTo>
                  <a:lnTo>
                    <a:pt x="8963569" y="1468016"/>
                  </a:lnTo>
                  <a:cubicBezTo>
                    <a:pt x="9099542" y="1414399"/>
                    <a:pt x="9195758" y="1281849"/>
                    <a:pt x="9195758" y="1126826"/>
                  </a:cubicBezTo>
                  <a:cubicBezTo>
                    <a:pt x="9195758" y="974968"/>
                    <a:pt x="9103429" y="844675"/>
                    <a:pt x="8971843" y="789018"/>
                  </a:cubicBezTo>
                  <a:lnTo>
                    <a:pt x="8961924" y="785939"/>
                  </a:lnTo>
                  <a:lnTo>
                    <a:pt x="8963569" y="785450"/>
                  </a:lnTo>
                  <a:cubicBezTo>
                    <a:pt x="9099542" y="731833"/>
                    <a:pt x="9195758" y="599284"/>
                    <a:pt x="9195758" y="444261"/>
                  </a:cubicBezTo>
                  <a:cubicBezTo>
                    <a:pt x="9195758" y="241783"/>
                    <a:pt x="9031617" y="77642"/>
                    <a:pt x="8829138" y="77642"/>
                  </a:cubicBezTo>
                  <a:cubicBezTo>
                    <a:pt x="8677279" y="77642"/>
                    <a:pt x="8546985" y="169972"/>
                    <a:pt x="8491329" y="301557"/>
                  </a:cubicBezTo>
                  <a:lnTo>
                    <a:pt x="8478624" y="342486"/>
                  </a:lnTo>
                  <a:lnTo>
                    <a:pt x="8443945" y="254156"/>
                  </a:lnTo>
                  <a:cubicBezTo>
                    <a:pt x="8379644" y="148332"/>
                    <a:pt x="8263278" y="77642"/>
                    <a:pt x="8130401" y="77642"/>
                  </a:cubicBezTo>
                  <a:close/>
                  <a:moveTo>
                    <a:pt x="1841747" y="0"/>
                  </a:moveTo>
                  <a:cubicBezTo>
                    <a:pt x="1975928" y="0"/>
                    <a:pt x="2096215" y="59487"/>
                    <a:pt x="2177674" y="153525"/>
                  </a:cubicBezTo>
                  <a:lnTo>
                    <a:pt x="2191448" y="172418"/>
                  </a:lnTo>
                  <a:lnTo>
                    <a:pt x="2226347" y="130121"/>
                  </a:lnTo>
                  <a:cubicBezTo>
                    <a:pt x="2306742" y="49726"/>
                    <a:pt x="2417808" y="0"/>
                    <a:pt x="2540487" y="0"/>
                  </a:cubicBezTo>
                  <a:cubicBezTo>
                    <a:pt x="2674668" y="0"/>
                    <a:pt x="2794954" y="59486"/>
                    <a:pt x="2876414" y="153525"/>
                  </a:cubicBezTo>
                  <a:lnTo>
                    <a:pt x="2890189" y="172418"/>
                  </a:lnTo>
                  <a:lnTo>
                    <a:pt x="2925087" y="130121"/>
                  </a:lnTo>
                  <a:cubicBezTo>
                    <a:pt x="3005482" y="49726"/>
                    <a:pt x="3116548" y="0"/>
                    <a:pt x="3239227" y="0"/>
                  </a:cubicBezTo>
                  <a:cubicBezTo>
                    <a:pt x="3373408" y="0"/>
                    <a:pt x="3493695" y="59486"/>
                    <a:pt x="3575154" y="153525"/>
                  </a:cubicBezTo>
                  <a:lnTo>
                    <a:pt x="3588929" y="172418"/>
                  </a:lnTo>
                  <a:lnTo>
                    <a:pt x="3623826" y="130121"/>
                  </a:lnTo>
                  <a:cubicBezTo>
                    <a:pt x="3704222" y="49726"/>
                    <a:pt x="3815287" y="0"/>
                    <a:pt x="3937961" y="0"/>
                  </a:cubicBezTo>
                  <a:cubicBezTo>
                    <a:pt x="4072142" y="0"/>
                    <a:pt x="4192429" y="59486"/>
                    <a:pt x="4273888" y="153525"/>
                  </a:cubicBezTo>
                  <a:lnTo>
                    <a:pt x="4287663" y="172418"/>
                  </a:lnTo>
                  <a:lnTo>
                    <a:pt x="4322561" y="130121"/>
                  </a:lnTo>
                  <a:cubicBezTo>
                    <a:pt x="4402957" y="49726"/>
                    <a:pt x="4514022" y="0"/>
                    <a:pt x="4636701" y="0"/>
                  </a:cubicBezTo>
                  <a:cubicBezTo>
                    <a:pt x="4770882" y="0"/>
                    <a:pt x="4891169" y="59486"/>
                    <a:pt x="4972628" y="153525"/>
                  </a:cubicBezTo>
                  <a:lnTo>
                    <a:pt x="4986403" y="172418"/>
                  </a:lnTo>
                  <a:lnTo>
                    <a:pt x="5021301" y="130121"/>
                  </a:lnTo>
                  <a:cubicBezTo>
                    <a:pt x="5101697" y="49726"/>
                    <a:pt x="5212762" y="0"/>
                    <a:pt x="5335441" y="0"/>
                  </a:cubicBezTo>
                  <a:cubicBezTo>
                    <a:pt x="5469622" y="0"/>
                    <a:pt x="5589909" y="59486"/>
                    <a:pt x="5671368" y="153525"/>
                  </a:cubicBezTo>
                  <a:lnTo>
                    <a:pt x="5685143" y="172418"/>
                  </a:lnTo>
                  <a:lnTo>
                    <a:pt x="5720041" y="130121"/>
                  </a:lnTo>
                  <a:cubicBezTo>
                    <a:pt x="5800437" y="49725"/>
                    <a:pt x="5911502" y="0"/>
                    <a:pt x="6034181" y="0"/>
                  </a:cubicBezTo>
                  <a:cubicBezTo>
                    <a:pt x="6168362" y="0"/>
                    <a:pt x="6288649" y="59486"/>
                    <a:pt x="6370108" y="153525"/>
                  </a:cubicBezTo>
                  <a:lnTo>
                    <a:pt x="6383883" y="172418"/>
                  </a:lnTo>
                  <a:lnTo>
                    <a:pt x="6418781" y="130121"/>
                  </a:lnTo>
                  <a:cubicBezTo>
                    <a:pt x="6499177" y="49725"/>
                    <a:pt x="6610242" y="0"/>
                    <a:pt x="6732921" y="0"/>
                  </a:cubicBezTo>
                  <a:cubicBezTo>
                    <a:pt x="6867102" y="0"/>
                    <a:pt x="6987389" y="59486"/>
                    <a:pt x="7068848" y="153525"/>
                  </a:cubicBezTo>
                  <a:lnTo>
                    <a:pt x="7082623" y="172417"/>
                  </a:lnTo>
                  <a:lnTo>
                    <a:pt x="7117521" y="130121"/>
                  </a:lnTo>
                  <a:cubicBezTo>
                    <a:pt x="7197916" y="49725"/>
                    <a:pt x="7308982" y="0"/>
                    <a:pt x="7431661" y="0"/>
                  </a:cubicBezTo>
                  <a:cubicBezTo>
                    <a:pt x="7565842" y="0"/>
                    <a:pt x="7686129" y="59486"/>
                    <a:pt x="7767588" y="153525"/>
                  </a:cubicBezTo>
                  <a:lnTo>
                    <a:pt x="7781363" y="172417"/>
                  </a:lnTo>
                  <a:lnTo>
                    <a:pt x="7816261" y="130120"/>
                  </a:lnTo>
                  <a:cubicBezTo>
                    <a:pt x="7896656" y="49725"/>
                    <a:pt x="8007722" y="0"/>
                    <a:pt x="8130401" y="0"/>
                  </a:cubicBezTo>
                  <a:cubicBezTo>
                    <a:pt x="8264582" y="0"/>
                    <a:pt x="8384869" y="59486"/>
                    <a:pt x="8466328" y="153525"/>
                  </a:cubicBezTo>
                  <a:lnTo>
                    <a:pt x="8480101" y="172415"/>
                  </a:lnTo>
                  <a:lnTo>
                    <a:pt x="8514998" y="130120"/>
                  </a:lnTo>
                  <a:cubicBezTo>
                    <a:pt x="8595393" y="49725"/>
                    <a:pt x="8706459" y="0"/>
                    <a:pt x="8829138" y="0"/>
                  </a:cubicBezTo>
                  <a:cubicBezTo>
                    <a:pt x="9074497" y="0"/>
                    <a:pt x="9273399" y="198901"/>
                    <a:pt x="9273399" y="444260"/>
                  </a:cubicBezTo>
                  <a:cubicBezTo>
                    <a:pt x="9273399" y="536270"/>
                    <a:pt x="9245429" y="621747"/>
                    <a:pt x="9197527" y="692651"/>
                  </a:cubicBezTo>
                  <a:lnTo>
                    <a:pt x="9111947" y="786835"/>
                  </a:lnTo>
                  <a:lnTo>
                    <a:pt x="9143278" y="812685"/>
                  </a:lnTo>
                  <a:cubicBezTo>
                    <a:pt x="9223674" y="893081"/>
                    <a:pt x="9273399" y="1004147"/>
                    <a:pt x="9273399" y="1126826"/>
                  </a:cubicBezTo>
                  <a:cubicBezTo>
                    <a:pt x="9273399" y="1218835"/>
                    <a:pt x="9245429" y="1304312"/>
                    <a:pt x="9197527" y="1375216"/>
                  </a:cubicBezTo>
                  <a:lnTo>
                    <a:pt x="9111947" y="1469400"/>
                  </a:lnTo>
                  <a:lnTo>
                    <a:pt x="9143278" y="1495250"/>
                  </a:lnTo>
                  <a:cubicBezTo>
                    <a:pt x="9223674" y="1575646"/>
                    <a:pt x="9273399" y="1686711"/>
                    <a:pt x="9273399" y="1809390"/>
                  </a:cubicBezTo>
                  <a:cubicBezTo>
                    <a:pt x="9273399" y="1901400"/>
                    <a:pt x="9245429" y="1986876"/>
                    <a:pt x="9197527" y="2057780"/>
                  </a:cubicBezTo>
                  <a:lnTo>
                    <a:pt x="9111948" y="2151963"/>
                  </a:lnTo>
                  <a:lnTo>
                    <a:pt x="9143278" y="2177814"/>
                  </a:lnTo>
                  <a:cubicBezTo>
                    <a:pt x="9223674" y="2258209"/>
                    <a:pt x="9273399" y="2369274"/>
                    <a:pt x="9273399" y="2491954"/>
                  </a:cubicBezTo>
                  <a:cubicBezTo>
                    <a:pt x="9273399" y="2583964"/>
                    <a:pt x="9245429" y="2669440"/>
                    <a:pt x="9197527" y="2740345"/>
                  </a:cubicBezTo>
                  <a:lnTo>
                    <a:pt x="9111947" y="2834528"/>
                  </a:lnTo>
                  <a:lnTo>
                    <a:pt x="9143278" y="2860379"/>
                  </a:lnTo>
                  <a:cubicBezTo>
                    <a:pt x="9223674" y="2940774"/>
                    <a:pt x="9273399" y="3051839"/>
                    <a:pt x="9273399" y="3174518"/>
                  </a:cubicBezTo>
                  <a:cubicBezTo>
                    <a:pt x="9273399" y="3266528"/>
                    <a:pt x="9245429" y="3352004"/>
                    <a:pt x="9197527" y="3422909"/>
                  </a:cubicBezTo>
                  <a:lnTo>
                    <a:pt x="9111947" y="3517092"/>
                  </a:lnTo>
                  <a:lnTo>
                    <a:pt x="9143278" y="3542943"/>
                  </a:lnTo>
                  <a:cubicBezTo>
                    <a:pt x="9223674" y="3623338"/>
                    <a:pt x="9273399" y="3734404"/>
                    <a:pt x="9273399" y="3857083"/>
                  </a:cubicBezTo>
                  <a:cubicBezTo>
                    <a:pt x="9273399" y="3949093"/>
                    <a:pt x="9245429" y="4034569"/>
                    <a:pt x="9197527" y="4105474"/>
                  </a:cubicBezTo>
                  <a:lnTo>
                    <a:pt x="9111947" y="4199658"/>
                  </a:lnTo>
                  <a:lnTo>
                    <a:pt x="9143278" y="4225508"/>
                  </a:lnTo>
                  <a:cubicBezTo>
                    <a:pt x="9223674" y="4305903"/>
                    <a:pt x="9273399" y="4416969"/>
                    <a:pt x="9273399" y="4539648"/>
                  </a:cubicBezTo>
                  <a:cubicBezTo>
                    <a:pt x="9273399" y="4631658"/>
                    <a:pt x="9245429" y="4717134"/>
                    <a:pt x="9197527" y="4788039"/>
                  </a:cubicBezTo>
                  <a:lnTo>
                    <a:pt x="9111947" y="4882223"/>
                  </a:lnTo>
                  <a:lnTo>
                    <a:pt x="9143278" y="4908073"/>
                  </a:lnTo>
                  <a:cubicBezTo>
                    <a:pt x="9223674" y="4988469"/>
                    <a:pt x="9273399" y="5099534"/>
                    <a:pt x="9273399" y="5222213"/>
                  </a:cubicBezTo>
                  <a:cubicBezTo>
                    <a:pt x="9273399" y="5344893"/>
                    <a:pt x="9223674" y="5455958"/>
                    <a:pt x="9143278" y="5536353"/>
                  </a:cubicBezTo>
                  <a:lnTo>
                    <a:pt x="9111947" y="5562204"/>
                  </a:lnTo>
                  <a:lnTo>
                    <a:pt x="9197527" y="5656388"/>
                  </a:lnTo>
                  <a:cubicBezTo>
                    <a:pt x="9245429" y="5727293"/>
                    <a:pt x="9273399" y="5812770"/>
                    <a:pt x="9273399" y="5904779"/>
                  </a:cubicBezTo>
                  <a:cubicBezTo>
                    <a:pt x="9273399" y="6150138"/>
                    <a:pt x="9074497" y="6349040"/>
                    <a:pt x="8829138" y="6349040"/>
                  </a:cubicBezTo>
                  <a:cubicBezTo>
                    <a:pt x="8706458" y="6349040"/>
                    <a:pt x="8595393" y="6299315"/>
                    <a:pt x="8514998" y="6218919"/>
                  </a:cubicBezTo>
                  <a:lnTo>
                    <a:pt x="8480101" y="6176625"/>
                  </a:lnTo>
                  <a:lnTo>
                    <a:pt x="8466328" y="6195515"/>
                  </a:lnTo>
                  <a:cubicBezTo>
                    <a:pt x="8384868" y="6289554"/>
                    <a:pt x="8264582" y="6349040"/>
                    <a:pt x="8130401" y="6349040"/>
                  </a:cubicBezTo>
                  <a:cubicBezTo>
                    <a:pt x="8007722" y="6349040"/>
                    <a:pt x="7896657" y="6299315"/>
                    <a:pt x="7816261" y="6218919"/>
                  </a:cubicBezTo>
                  <a:lnTo>
                    <a:pt x="7781363" y="6176622"/>
                  </a:lnTo>
                  <a:lnTo>
                    <a:pt x="7767588" y="6195515"/>
                  </a:lnTo>
                  <a:cubicBezTo>
                    <a:pt x="7686129" y="6289554"/>
                    <a:pt x="7565842" y="6349040"/>
                    <a:pt x="7431661" y="6349040"/>
                  </a:cubicBezTo>
                  <a:cubicBezTo>
                    <a:pt x="7308982" y="6349040"/>
                    <a:pt x="7197916" y="6299315"/>
                    <a:pt x="7117521" y="6218919"/>
                  </a:cubicBezTo>
                  <a:lnTo>
                    <a:pt x="7082623" y="6176623"/>
                  </a:lnTo>
                  <a:lnTo>
                    <a:pt x="7068848" y="6195515"/>
                  </a:lnTo>
                  <a:cubicBezTo>
                    <a:pt x="6987389" y="6289554"/>
                    <a:pt x="6867102" y="6349040"/>
                    <a:pt x="6732921" y="6349040"/>
                  </a:cubicBezTo>
                  <a:cubicBezTo>
                    <a:pt x="6610242" y="6349040"/>
                    <a:pt x="6499177" y="6299315"/>
                    <a:pt x="6418781" y="6218919"/>
                  </a:cubicBezTo>
                  <a:lnTo>
                    <a:pt x="6383883" y="6176622"/>
                  </a:lnTo>
                  <a:lnTo>
                    <a:pt x="6370108" y="6195515"/>
                  </a:lnTo>
                  <a:cubicBezTo>
                    <a:pt x="6288649" y="6289554"/>
                    <a:pt x="6168362" y="6349040"/>
                    <a:pt x="6034181" y="6349040"/>
                  </a:cubicBezTo>
                  <a:cubicBezTo>
                    <a:pt x="5911502" y="6349040"/>
                    <a:pt x="5800437" y="6299315"/>
                    <a:pt x="5720041" y="6218919"/>
                  </a:cubicBezTo>
                  <a:lnTo>
                    <a:pt x="5685143" y="6176623"/>
                  </a:lnTo>
                  <a:lnTo>
                    <a:pt x="5671368" y="6195515"/>
                  </a:lnTo>
                  <a:cubicBezTo>
                    <a:pt x="5589909" y="6289554"/>
                    <a:pt x="5469622" y="6349040"/>
                    <a:pt x="5335441" y="6349040"/>
                  </a:cubicBezTo>
                  <a:cubicBezTo>
                    <a:pt x="5212762" y="6349040"/>
                    <a:pt x="5101697" y="6299315"/>
                    <a:pt x="5021301" y="6218919"/>
                  </a:cubicBezTo>
                  <a:lnTo>
                    <a:pt x="4986403" y="6176623"/>
                  </a:lnTo>
                  <a:lnTo>
                    <a:pt x="4972628" y="6195515"/>
                  </a:lnTo>
                  <a:cubicBezTo>
                    <a:pt x="4891169" y="6289554"/>
                    <a:pt x="4770882" y="6349040"/>
                    <a:pt x="4636701" y="6349040"/>
                  </a:cubicBezTo>
                  <a:cubicBezTo>
                    <a:pt x="4514022" y="6349040"/>
                    <a:pt x="4402957" y="6299315"/>
                    <a:pt x="4322561" y="6218919"/>
                  </a:cubicBezTo>
                  <a:lnTo>
                    <a:pt x="4287663" y="6176623"/>
                  </a:lnTo>
                  <a:lnTo>
                    <a:pt x="4273888" y="6195515"/>
                  </a:lnTo>
                  <a:cubicBezTo>
                    <a:pt x="4192429" y="6289554"/>
                    <a:pt x="4072142" y="6349040"/>
                    <a:pt x="3937961" y="6349040"/>
                  </a:cubicBezTo>
                  <a:cubicBezTo>
                    <a:pt x="3815285" y="6349040"/>
                    <a:pt x="3704219" y="6299315"/>
                    <a:pt x="3623823" y="6218919"/>
                  </a:cubicBezTo>
                  <a:lnTo>
                    <a:pt x="3588926" y="6176623"/>
                  </a:lnTo>
                  <a:lnTo>
                    <a:pt x="3575151" y="6195515"/>
                  </a:lnTo>
                  <a:cubicBezTo>
                    <a:pt x="3493691" y="6289554"/>
                    <a:pt x="3373404" y="6349040"/>
                    <a:pt x="3239224" y="6349040"/>
                  </a:cubicBezTo>
                  <a:cubicBezTo>
                    <a:pt x="3116545" y="6349040"/>
                    <a:pt x="3005479" y="6299315"/>
                    <a:pt x="2925084" y="6218919"/>
                  </a:cubicBezTo>
                  <a:lnTo>
                    <a:pt x="2890186" y="6176623"/>
                  </a:lnTo>
                  <a:lnTo>
                    <a:pt x="2876411" y="6195515"/>
                  </a:lnTo>
                  <a:cubicBezTo>
                    <a:pt x="2794952" y="6289554"/>
                    <a:pt x="2674665" y="6349040"/>
                    <a:pt x="2540484" y="6349040"/>
                  </a:cubicBezTo>
                  <a:cubicBezTo>
                    <a:pt x="2417805" y="6349040"/>
                    <a:pt x="2306738" y="6299315"/>
                    <a:pt x="2226343" y="6218919"/>
                  </a:cubicBezTo>
                  <a:lnTo>
                    <a:pt x="2191447" y="6176623"/>
                  </a:lnTo>
                  <a:lnTo>
                    <a:pt x="2177672" y="6195515"/>
                  </a:lnTo>
                  <a:cubicBezTo>
                    <a:pt x="2096211" y="6289554"/>
                    <a:pt x="1975926" y="6349040"/>
                    <a:pt x="1841744" y="6349040"/>
                  </a:cubicBezTo>
                  <a:cubicBezTo>
                    <a:pt x="1719064" y="6349040"/>
                    <a:pt x="1607999" y="6299315"/>
                    <a:pt x="1527604" y="6218919"/>
                  </a:cubicBezTo>
                  <a:lnTo>
                    <a:pt x="1492707" y="6176623"/>
                  </a:lnTo>
                  <a:lnTo>
                    <a:pt x="1478931" y="6195515"/>
                  </a:lnTo>
                  <a:cubicBezTo>
                    <a:pt x="1397472" y="6289554"/>
                    <a:pt x="1277185" y="6349040"/>
                    <a:pt x="1143005" y="6349040"/>
                  </a:cubicBezTo>
                  <a:cubicBezTo>
                    <a:pt x="1020325" y="6349040"/>
                    <a:pt x="909260" y="6299315"/>
                    <a:pt x="828864" y="6218919"/>
                  </a:cubicBezTo>
                  <a:lnTo>
                    <a:pt x="793966" y="6176623"/>
                  </a:lnTo>
                  <a:lnTo>
                    <a:pt x="780191" y="6195515"/>
                  </a:lnTo>
                  <a:cubicBezTo>
                    <a:pt x="698731" y="6289554"/>
                    <a:pt x="578445" y="6349040"/>
                    <a:pt x="444264" y="6349040"/>
                  </a:cubicBezTo>
                  <a:cubicBezTo>
                    <a:pt x="198905" y="6349040"/>
                    <a:pt x="3" y="6150138"/>
                    <a:pt x="3" y="5904779"/>
                  </a:cubicBezTo>
                  <a:cubicBezTo>
                    <a:pt x="3" y="5770599"/>
                    <a:pt x="59489" y="5650312"/>
                    <a:pt x="153528" y="5568852"/>
                  </a:cubicBezTo>
                  <a:lnTo>
                    <a:pt x="162013" y="5562666"/>
                  </a:lnTo>
                  <a:lnTo>
                    <a:pt x="130121" y="5536353"/>
                  </a:lnTo>
                  <a:cubicBezTo>
                    <a:pt x="49726" y="5455958"/>
                    <a:pt x="0" y="5344893"/>
                    <a:pt x="0" y="5222213"/>
                  </a:cubicBezTo>
                  <a:cubicBezTo>
                    <a:pt x="0" y="5099534"/>
                    <a:pt x="49726" y="4988468"/>
                    <a:pt x="130121" y="4908073"/>
                  </a:cubicBezTo>
                  <a:lnTo>
                    <a:pt x="162011" y="4881762"/>
                  </a:lnTo>
                  <a:lnTo>
                    <a:pt x="153526" y="4875575"/>
                  </a:lnTo>
                  <a:cubicBezTo>
                    <a:pt x="59487" y="4794116"/>
                    <a:pt x="1" y="4673829"/>
                    <a:pt x="1" y="4539648"/>
                  </a:cubicBezTo>
                  <a:cubicBezTo>
                    <a:pt x="1" y="4416969"/>
                    <a:pt x="49726" y="4305904"/>
                    <a:pt x="130121" y="4225508"/>
                  </a:cubicBezTo>
                  <a:lnTo>
                    <a:pt x="162011" y="4199197"/>
                  </a:lnTo>
                  <a:lnTo>
                    <a:pt x="153526" y="4193010"/>
                  </a:lnTo>
                  <a:cubicBezTo>
                    <a:pt x="59487" y="4111551"/>
                    <a:pt x="1" y="3991264"/>
                    <a:pt x="1" y="3857083"/>
                  </a:cubicBezTo>
                  <a:cubicBezTo>
                    <a:pt x="1" y="3734404"/>
                    <a:pt x="49726" y="3623338"/>
                    <a:pt x="130122" y="3542943"/>
                  </a:cubicBezTo>
                  <a:lnTo>
                    <a:pt x="162011" y="3516632"/>
                  </a:lnTo>
                  <a:lnTo>
                    <a:pt x="153526" y="3510445"/>
                  </a:lnTo>
                  <a:cubicBezTo>
                    <a:pt x="59487" y="3428986"/>
                    <a:pt x="1" y="3308699"/>
                    <a:pt x="1" y="3174518"/>
                  </a:cubicBezTo>
                  <a:cubicBezTo>
                    <a:pt x="1" y="3051839"/>
                    <a:pt x="49727" y="2940774"/>
                    <a:pt x="130122" y="2860379"/>
                  </a:cubicBezTo>
                  <a:lnTo>
                    <a:pt x="162011" y="2834067"/>
                  </a:lnTo>
                  <a:lnTo>
                    <a:pt x="153526" y="2827881"/>
                  </a:lnTo>
                  <a:cubicBezTo>
                    <a:pt x="59487" y="2746422"/>
                    <a:pt x="1" y="2626135"/>
                    <a:pt x="1" y="2491954"/>
                  </a:cubicBezTo>
                  <a:cubicBezTo>
                    <a:pt x="1" y="2369274"/>
                    <a:pt x="49727" y="2258210"/>
                    <a:pt x="130122" y="2177814"/>
                  </a:cubicBezTo>
                  <a:lnTo>
                    <a:pt x="162011" y="2151505"/>
                  </a:lnTo>
                  <a:lnTo>
                    <a:pt x="153528" y="2145320"/>
                  </a:lnTo>
                  <a:cubicBezTo>
                    <a:pt x="59490" y="2063858"/>
                    <a:pt x="3" y="1943572"/>
                    <a:pt x="3" y="1809391"/>
                  </a:cubicBezTo>
                  <a:cubicBezTo>
                    <a:pt x="3" y="1686711"/>
                    <a:pt x="49729" y="1575646"/>
                    <a:pt x="130124" y="1495250"/>
                  </a:cubicBezTo>
                  <a:lnTo>
                    <a:pt x="162014" y="1468939"/>
                  </a:lnTo>
                  <a:lnTo>
                    <a:pt x="153529" y="1462753"/>
                  </a:lnTo>
                  <a:cubicBezTo>
                    <a:pt x="59490" y="1381293"/>
                    <a:pt x="4" y="1261007"/>
                    <a:pt x="4" y="1126826"/>
                  </a:cubicBezTo>
                  <a:cubicBezTo>
                    <a:pt x="4" y="1004147"/>
                    <a:pt x="49729" y="893081"/>
                    <a:pt x="130124" y="812685"/>
                  </a:cubicBezTo>
                  <a:lnTo>
                    <a:pt x="162014" y="786374"/>
                  </a:lnTo>
                  <a:lnTo>
                    <a:pt x="153530" y="780188"/>
                  </a:lnTo>
                  <a:cubicBezTo>
                    <a:pt x="59491" y="698729"/>
                    <a:pt x="5" y="578442"/>
                    <a:pt x="5" y="444261"/>
                  </a:cubicBezTo>
                  <a:cubicBezTo>
                    <a:pt x="5" y="198902"/>
                    <a:pt x="198907" y="1"/>
                    <a:pt x="444266" y="1"/>
                  </a:cubicBezTo>
                  <a:cubicBezTo>
                    <a:pt x="578447" y="1"/>
                    <a:pt x="698734" y="59487"/>
                    <a:pt x="780194" y="153526"/>
                  </a:cubicBezTo>
                  <a:lnTo>
                    <a:pt x="793970" y="172418"/>
                  </a:lnTo>
                  <a:lnTo>
                    <a:pt x="828867" y="130121"/>
                  </a:lnTo>
                  <a:cubicBezTo>
                    <a:pt x="909262" y="49726"/>
                    <a:pt x="1020327" y="1"/>
                    <a:pt x="1143008" y="1"/>
                  </a:cubicBezTo>
                  <a:cubicBezTo>
                    <a:pt x="1277188" y="1"/>
                    <a:pt x="1397475" y="59487"/>
                    <a:pt x="1478934" y="153526"/>
                  </a:cubicBezTo>
                  <a:lnTo>
                    <a:pt x="1492709" y="172418"/>
                  </a:lnTo>
                  <a:lnTo>
                    <a:pt x="1527607" y="130121"/>
                  </a:lnTo>
                  <a:cubicBezTo>
                    <a:pt x="1608002" y="49726"/>
                    <a:pt x="1719067" y="0"/>
                    <a:pt x="1841747" y="0"/>
                  </a:cubicBezTo>
                  <a:close/>
                </a:path>
              </a:pathLst>
            </a:custGeom>
            <a:solidFill>
              <a:srgbClr val="CCECFF"/>
            </a:solidFill>
            <a:ln w="127000" cmpd="sng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08858C10-9FA2-5767-4578-1533C7984FC5}"/>
                </a:ext>
              </a:extLst>
            </p:cNvPr>
            <p:cNvSpPr/>
            <p:nvPr/>
          </p:nvSpPr>
          <p:spPr>
            <a:xfrm rot="5400000">
              <a:off x="-1240669" y="1780941"/>
              <a:ext cx="9339340" cy="6349040"/>
            </a:xfrm>
            <a:custGeom>
              <a:avLst/>
              <a:gdLst>
                <a:gd name="connsiteX0" fmla="*/ 8130401 w 9273399"/>
                <a:gd name="connsiteY0" fmla="*/ 77642 h 6349040"/>
                <a:gd name="connsiteX1" fmla="*/ 7792592 w 9273399"/>
                <a:gd name="connsiteY1" fmla="*/ 301557 h 6349040"/>
                <a:gd name="connsiteX2" fmla="*/ 7779885 w 9273399"/>
                <a:gd name="connsiteY2" fmla="*/ 342491 h 6349040"/>
                <a:gd name="connsiteX3" fmla="*/ 7745204 w 9273399"/>
                <a:gd name="connsiteY3" fmla="*/ 254156 h 6349040"/>
                <a:gd name="connsiteX4" fmla="*/ 7431661 w 9273399"/>
                <a:gd name="connsiteY4" fmla="*/ 77643 h 6349040"/>
                <a:gd name="connsiteX5" fmla="*/ 7093852 w 9273399"/>
                <a:gd name="connsiteY5" fmla="*/ 301557 h 6349040"/>
                <a:gd name="connsiteX6" fmla="*/ 7081145 w 9273399"/>
                <a:gd name="connsiteY6" fmla="*/ 342491 h 6349040"/>
                <a:gd name="connsiteX7" fmla="*/ 7046464 w 9273399"/>
                <a:gd name="connsiteY7" fmla="*/ 254156 h 6349040"/>
                <a:gd name="connsiteX8" fmla="*/ 6732921 w 9273399"/>
                <a:gd name="connsiteY8" fmla="*/ 77643 h 6349040"/>
                <a:gd name="connsiteX9" fmla="*/ 6395112 w 9273399"/>
                <a:gd name="connsiteY9" fmla="*/ 301557 h 6349040"/>
                <a:gd name="connsiteX10" fmla="*/ 6382405 w 9273399"/>
                <a:gd name="connsiteY10" fmla="*/ 342491 h 6349040"/>
                <a:gd name="connsiteX11" fmla="*/ 6347724 w 9273399"/>
                <a:gd name="connsiteY11" fmla="*/ 254156 h 6349040"/>
                <a:gd name="connsiteX12" fmla="*/ 6034181 w 9273399"/>
                <a:gd name="connsiteY12" fmla="*/ 77643 h 6349040"/>
                <a:gd name="connsiteX13" fmla="*/ 5696372 w 9273399"/>
                <a:gd name="connsiteY13" fmla="*/ 301557 h 6349040"/>
                <a:gd name="connsiteX14" fmla="*/ 5683665 w 9273399"/>
                <a:gd name="connsiteY14" fmla="*/ 342491 h 6349040"/>
                <a:gd name="connsiteX15" fmla="*/ 5648985 w 9273399"/>
                <a:gd name="connsiteY15" fmla="*/ 254156 h 6349040"/>
                <a:gd name="connsiteX16" fmla="*/ 5335441 w 9273399"/>
                <a:gd name="connsiteY16" fmla="*/ 77643 h 6349040"/>
                <a:gd name="connsiteX17" fmla="*/ 4997632 w 9273399"/>
                <a:gd name="connsiteY17" fmla="*/ 301557 h 6349040"/>
                <a:gd name="connsiteX18" fmla="*/ 4984925 w 9273399"/>
                <a:gd name="connsiteY18" fmla="*/ 342491 h 6349040"/>
                <a:gd name="connsiteX19" fmla="*/ 4950244 w 9273399"/>
                <a:gd name="connsiteY19" fmla="*/ 254157 h 6349040"/>
                <a:gd name="connsiteX20" fmla="*/ 4636701 w 9273399"/>
                <a:gd name="connsiteY20" fmla="*/ 77643 h 6349040"/>
                <a:gd name="connsiteX21" fmla="*/ 4298892 w 9273399"/>
                <a:gd name="connsiteY21" fmla="*/ 301557 h 6349040"/>
                <a:gd name="connsiteX22" fmla="*/ 4286186 w 9273399"/>
                <a:gd name="connsiteY22" fmla="*/ 342491 h 6349040"/>
                <a:gd name="connsiteX23" fmla="*/ 4251505 w 9273399"/>
                <a:gd name="connsiteY23" fmla="*/ 254157 h 6349040"/>
                <a:gd name="connsiteX24" fmla="*/ 3937961 w 9273399"/>
                <a:gd name="connsiteY24" fmla="*/ 77643 h 6349040"/>
                <a:gd name="connsiteX25" fmla="*/ 3600158 w 9273399"/>
                <a:gd name="connsiteY25" fmla="*/ 301557 h 6349040"/>
                <a:gd name="connsiteX26" fmla="*/ 3587451 w 9273399"/>
                <a:gd name="connsiteY26" fmla="*/ 342491 h 6349040"/>
                <a:gd name="connsiteX27" fmla="*/ 3552770 w 9273399"/>
                <a:gd name="connsiteY27" fmla="*/ 254157 h 6349040"/>
                <a:gd name="connsiteX28" fmla="*/ 3239227 w 9273399"/>
                <a:gd name="connsiteY28" fmla="*/ 77643 h 6349040"/>
                <a:gd name="connsiteX29" fmla="*/ 2901417 w 9273399"/>
                <a:gd name="connsiteY29" fmla="*/ 301557 h 6349040"/>
                <a:gd name="connsiteX30" fmla="*/ 2888711 w 9273399"/>
                <a:gd name="connsiteY30" fmla="*/ 342491 h 6349040"/>
                <a:gd name="connsiteX31" fmla="*/ 2854030 w 9273399"/>
                <a:gd name="connsiteY31" fmla="*/ 254157 h 6349040"/>
                <a:gd name="connsiteX32" fmla="*/ 2540486 w 9273399"/>
                <a:gd name="connsiteY32" fmla="*/ 77643 h 6349040"/>
                <a:gd name="connsiteX33" fmla="*/ 2202678 w 9273399"/>
                <a:gd name="connsiteY33" fmla="*/ 301557 h 6349040"/>
                <a:gd name="connsiteX34" fmla="*/ 2189971 w 9273399"/>
                <a:gd name="connsiteY34" fmla="*/ 342491 h 6349040"/>
                <a:gd name="connsiteX35" fmla="*/ 2155290 w 9273399"/>
                <a:gd name="connsiteY35" fmla="*/ 254157 h 6349040"/>
                <a:gd name="connsiteX36" fmla="*/ 1841746 w 9273399"/>
                <a:gd name="connsiteY36" fmla="*/ 77643 h 6349040"/>
                <a:gd name="connsiteX37" fmla="*/ 1503937 w 9273399"/>
                <a:gd name="connsiteY37" fmla="*/ 301558 h 6349040"/>
                <a:gd name="connsiteX38" fmla="*/ 1491231 w 9273399"/>
                <a:gd name="connsiteY38" fmla="*/ 342491 h 6349040"/>
                <a:gd name="connsiteX39" fmla="*/ 1456550 w 9273399"/>
                <a:gd name="connsiteY39" fmla="*/ 254157 h 6349040"/>
                <a:gd name="connsiteX40" fmla="*/ 1143007 w 9273399"/>
                <a:gd name="connsiteY40" fmla="*/ 77643 h 6349040"/>
                <a:gd name="connsiteX41" fmla="*/ 805197 w 9273399"/>
                <a:gd name="connsiteY41" fmla="*/ 301558 h 6349040"/>
                <a:gd name="connsiteX42" fmla="*/ 792490 w 9273399"/>
                <a:gd name="connsiteY42" fmla="*/ 342491 h 6349040"/>
                <a:gd name="connsiteX43" fmla="*/ 757809 w 9273399"/>
                <a:gd name="connsiteY43" fmla="*/ 254157 h 6349040"/>
                <a:gd name="connsiteX44" fmla="*/ 444266 w 9273399"/>
                <a:gd name="connsiteY44" fmla="*/ 77643 h 6349040"/>
                <a:gd name="connsiteX45" fmla="*/ 77646 w 9273399"/>
                <a:gd name="connsiteY45" fmla="*/ 444262 h 6349040"/>
                <a:gd name="connsiteX46" fmla="*/ 309836 w 9273399"/>
                <a:gd name="connsiteY46" fmla="*/ 785451 h 6349040"/>
                <a:gd name="connsiteX47" fmla="*/ 311478 w 9273399"/>
                <a:gd name="connsiteY47" fmla="*/ 785939 h 6349040"/>
                <a:gd name="connsiteX48" fmla="*/ 301559 w 9273399"/>
                <a:gd name="connsiteY48" fmla="*/ 789018 h 6349040"/>
                <a:gd name="connsiteX49" fmla="*/ 77645 w 9273399"/>
                <a:gd name="connsiteY49" fmla="*/ 1126826 h 6349040"/>
                <a:gd name="connsiteX50" fmla="*/ 309834 w 9273399"/>
                <a:gd name="connsiteY50" fmla="*/ 1468016 h 6349040"/>
                <a:gd name="connsiteX51" fmla="*/ 311479 w 9273399"/>
                <a:gd name="connsiteY51" fmla="*/ 1468504 h 6349040"/>
                <a:gd name="connsiteX52" fmla="*/ 301559 w 9273399"/>
                <a:gd name="connsiteY52" fmla="*/ 1471583 h 6349040"/>
                <a:gd name="connsiteX53" fmla="*/ 77644 w 9273399"/>
                <a:gd name="connsiteY53" fmla="*/ 1809392 h 6349040"/>
                <a:gd name="connsiteX54" fmla="*/ 309834 w 9273399"/>
                <a:gd name="connsiteY54" fmla="*/ 2150580 h 6349040"/>
                <a:gd name="connsiteX55" fmla="*/ 311476 w 9273399"/>
                <a:gd name="connsiteY55" fmla="*/ 2151067 h 6349040"/>
                <a:gd name="connsiteX56" fmla="*/ 301557 w 9273399"/>
                <a:gd name="connsiteY56" fmla="*/ 2154147 h 6349040"/>
                <a:gd name="connsiteX57" fmla="*/ 77642 w 9273399"/>
                <a:gd name="connsiteY57" fmla="*/ 2491955 h 6349040"/>
                <a:gd name="connsiteX58" fmla="*/ 309832 w 9273399"/>
                <a:gd name="connsiteY58" fmla="*/ 2833144 h 6349040"/>
                <a:gd name="connsiteX59" fmla="*/ 311476 w 9273399"/>
                <a:gd name="connsiteY59" fmla="*/ 2833632 h 6349040"/>
                <a:gd name="connsiteX60" fmla="*/ 301557 w 9273399"/>
                <a:gd name="connsiteY60" fmla="*/ 2836711 h 6349040"/>
                <a:gd name="connsiteX61" fmla="*/ 77642 w 9273399"/>
                <a:gd name="connsiteY61" fmla="*/ 3174519 h 6349040"/>
                <a:gd name="connsiteX62" fmla="*/ 309832 w 9273399"/>
                <a:gd name="connsiteY62" fmla="*/ 3515708 h 6349040"/>
                <a:gd name="connsiteX63" fmla="*/ 311476 w 9273399"/>
                <a:gd name="connsiteY63" fmla="*/ 3516197 h 6349040"/>
                <a:gd name="connsiteX64" fmla="*/ 301557 w 9273399"/>
                <a:gd name="connsiteY64" fmla="*/ 3519276 h 6349040"/>
                <a:gd name="connsiteX65" fmla="*/ 77642 w 9273399"/>
                <a:gd name="connsiteY65" fmla="*/ 3857084 h 6349040"/>
                <a:gd name="connsiteX66" fmla="*/ 309831 w 9273399"/>
                <a:gd name="connsiteY66" fmla="*/ 4198273 h 6349040"/>
                <a:gd name="connsiteX67" fmla="*/ 311476 w 9273399"/>
                <a:gd name="connsiteY67" fmla="*/ 4198762 h 6349040"/>
                <a:gd name="connsiteX68" fmla="*/ 301556 w 9273399"/>
                <a:gd name="connsiteY68" fmla="*/ 4201841 h 6349040"/>
                <a:gd name="connsiteX69" fmla="*/ 77642 w 9273399"/>
                <a:gd name="connsiteY69" fmla="*/ 4539649 h 6349040"/>
                <a:gd name="connsiteX70" fmla="*/ 309831 w 9273399"/>
                <a:gd name="connsiteY70" fmla="*/ 4880838 h 6349040"/>
                <a:gd name="connsiteX71" fmla="*/ 311476 w 9273399"/>
                <a:gd name="connsiteY71" fmla="*/ 4881327 h 6349040"/>
                <a:gd name="connsiteX72" fmla="*/ 301556 w 9273399"/>
                <a:gd name="connsiteY72" fmla="*/ 4884406 h 6349040"/>
                <a:gd name="connsiteX73" fmla="*/ 77641 w 9273399"/>
                <a:gd name="connsiteY73" fmla="*/ 5222214 h 6349040"/>
                <a:gd name="connsiteX74" fmla="*/ 301556 w 9273399"/>
                <a:gd name="connsiteY74" fmla="*/ 5560022 h 6349040"/>
                <a:gd name="connsiteX75" fmla="*/ 311479 w 9273399"/>
                <a:gd name="connsiteY75" fmla="*/ 5563103 h 6349040"/>
                <a:gd name="connsiteX76" fmla="*/ 309834 w 9273399"/>
                <a:gd name="connsiteY76" fmla="*/ 5563591 h 6349040"/>
                <a:gd name="connsiteX77" fmla="*/ 77644 w 9273399"/>
                <a:gd name="connsiteY77" fmla="*/ 5904780 h 6349040"/>
                <a:gd name="connsiteX78" fmla="*/ 444264 w 9273399"/>
                <a:gd name="connsiteY78" fmla="*/ 6271399 h 6349040"/>
                <a:gd name="connsiteX79" fmla="*/ 757807 w 9273399"/>
                <a:gd name="connsiteY79" fmla="*/ 6094885 h 6349040"/>
                <a:gd name="connsiteX80" fmla="*/ 792488 w 9273399"/>
                <a:gd name="connsiteY80" fmla="*/ 6006551 h 6349040"/>
                <a:gd name="connsiteX81" fmla="*/ 805195 w 9273399"/>
                <a:gd name="connsiteY81" fmla="*/ 6047485 h 6349040"/>
                <a:gd name="connsiteX82" fmla="*/ 1143004 w 9273399"/>
                <a:gd name="connsiteY82" fmla="*/ 6271399 h 6349040"/>
                <a:gd name="connsiteX83" fmla="*/ 1456548 w 9273399"/>
                <a:gd name="connsiteY83" fmla="*/ 6094885 h 6349040"/>
                <a:gd name="connsiteX84" fmla="*/ 1491228 w 9273399"/>
                <a:gd name="connsiteY84" fmla="*/ 6006551 h 6349040"/>
                <a:gd name="connsiteX85" fmla="*/ 1503935 w 9273399"/>
                <a:gd name="connsiteY85" fmla="*/ 6047485 h 6349040"/>
                <a:gd name="connsiteX86" fmla="*/ 1841745 w 9273399"/>
                <a:gd name="connsiteY86" fmla="*/ 6271399 h 6349040"/>
                <a:gd name="connsiteX87" fmla="*/ 2155286 w 9273399"/>
                <a:gd name="connsiteY87" fmla="*/ 6094885 h 6349040"/>
                <a:gd name="connsiteX88" fmla="*/ 2189968 w 9273399"/>
                <a:gd name="connsiteY88" fmla="*/ 6006551 h 6349040"/>
                <a:gd name="connsiteX89" fmla="*/ 2202675 w 9273399"/>
                <a:gd name="connsiteY89" fmla="*/ 6047485 h 6349040"/>
                <a:gd name="connsiteX90" fmla="*/ 2540484 w 9273399"/>
                <a:gd name="connsiteY90" fmla="*/ 6271399 h 6349040"/>
                <a:gd name="connsiteX91" fmla="*/ 2854027 w 9273399"/>
                <a:gd name="connsiteY91" fmla="*/ 6094885 h 6349040"/>
                <a:gd name="connsiteX92" fmla="*/ 2888709 w 9273399"/>
                <a:gd name="connsiteY92" fmla="*/ 6006551 h 6349040"/>
                <a:gd name="connsiteX93" fmla="*/ 2901415 w 9273399"/>
                <a:gd name="connsiteY93" fmla="*/ 6047485 h 6349040"/>
                <a:gd name="connsiteX94" fmla="*/ 3239224 w 9273399"/>
                <a:gd name="connsiteY94" fmla="*/ 6271399 h 6349040"/>
                <a:gd name="connsiteX95" fmla="*/ 3552767 w 9273399"/>
                <a:gd name="connsiteY95" fmla="*/ 6094885 h 6349040"/>
                <a:gd name="connsiteX96" fmla="*/ 3587448 w 9273399"/>
                <a:gd name="connsiteY96" fmla="*/ 6006551 h 6349040"/>
                <a:gd name="connsiteX97" fmla="*/ 3600155 w 9273399"/>
                <a:gd name="connsiteY97" fmla="*/ 6047485 h 6349040"/>
                <a:gd name="connsiteX98" fmla="*/ 3937961 w 9273399"/>
                <a:gd name="connsiteY98" fmla="*/ 6271399 h 6349040"/>
                <a:gd name="connsiteX99" fmla="*/ 4251505 w 9273399"/>
                <a:gd name="connsiteY99" fmla="*/ 6094885 h 6349040"/>
                <a:gd name="connsiteX100" fmla="*/ 4286186 w 9273399"/>
                <a:gd name="connsiteY100" fmla="*/ 6006551 h 6349040"/>
                <a:gd name="connsiteX101" fmla="*/ 4298892 w 9273399"/>
                <a:gd name="connsiteY101" fmla="*/ 6047485 h 6349040"/>
                <a:gd name="connsiteX102" fmla="*/ 4636701 w 9273399"/>
                <a:gd name="connsiteY102" fmla="*/ 6271399 h 6349040"/>
                <a:gd name="connsiteX103" fmla="*/ 4950244 w 9273399"/>
                <a:gd name="connsiteY103" fmla="*/ 6094885 h 6349040"/>
                <a:gd name="connsiteX104" fmla="*/ 4984925 w 9273399"/>
                <a:gd name="connsiteY104" fmla="*/ 6006550 h 6349040"/>
                <a:gd name="connsiteX105" fmla="*/ 4997632 w 9273399"/>
                <a:gd name="connsiteY105" fmla="*/ 6047485 h 6349040"/>
                <a:gd name="connsiteX106" fmla="*/ 5335441 w 9273399"/>
                <a:gd name="connsiteY106" fmla="*/ 6271399 h 6349040"/>
                <a:gd name="connsiteX107" fmla="*/ 5648984 w 9273399"/>
                <a:gd name="connsiteY107" fmla="*/ 6094885 h 6349040"/>
                <a:gd name="connsiteX108" fmla="*/ 5683665 w 9273399"/>
                <a:gd name="connsiteY108" fmla="*/ 6006551 h 6349040"/>
                <a:gd name="connsiteX109" fmla="*/ 5696372 w 9273399"/>
                <a:gd name="connsiteY109" fmla="*/ 6047485 h 6349040"/>
                <a:gd name="connsiteX110" fmla="*/ 6034181 w 9273399"/>
                <a:gd name="connsiteY110" fmla="*/ 6271399 h 6349040"/>
                <a:gd name="connsiteX111" fmla="*/ 6347724 w 9273399"/>
                <a:gd name="connsiteY111" fmla="*/ 6094885 h 6349040"/>
                <a:gd name="connsiteX112" fmla="*/ 6382405 w 9273399"/>
                <a:gd name="connsiteY112" fmla="*/ 6006551 h 6349040"/>
                <a:gd name="connsiteX113" fmla="*/ 6395112 w 9273399"/>
                <a:gd name="connsiteY113" fmla="*/ 6047485 h 6349040"/>
                <a:gd name="connsiteX114" fmla="*/ 6732921 w 9273399"/>
                <a:gd name="connsiteY114" fmla="*/ 6271399 h 6349040"/>
                <a:gd name="connsiteX115" fmla="*/ 7046464 w 9273399"/>
                <a:gd name="connsiteY115" fmla="*/ 6094885 h 6349040"/>
                <a:gd name="connsiteX116" fmla="*/ 7081145 w 9273399"/>
                <a:gd name="connsiteY116" fmla="*/ 6006551 h 6349040"/>
                <a:gd name="connsiteX117" fmla="*/ 7093852 w 9273399"/>
                <a:gd name="connsiteY117" fmla="*/ 6047485 h 6349040"/>
                <a:gd name="connsiteX118" fmla="*/ 7431661 w 9273399"/>
                <a:gd name="connsiteY118" fmla="*/ 6271399 h 6349040"/>
                <a:gd name="connsiteX119" fmla="*/ 7745204 w 9273399"/>
                <a:gd name="connsiteY119" fmla="*/ 6094885 h 6349040"/>
                <a:gd name="connsiteX120" fmla="*/ 7779885 w 9273399"/>
                <a:gd name="connsiteY120" fmla="*/ 6006551 h 6349040"/>
                <a:gd name="connsiteX121" fmla="*/ 7792592 w 9273399"/>
                <a:gd name="connsiteY121" fmla="*/ 6047485 h 6349040"/>
                <a:gd name="connsiteX122" fmla="*/ 8130401 w 9273399"/>
                <a:gd name="connsiteY122" fmla="*/ 6271399 h 6349040"/>
                <a:gd name="connsiteX123" fmla="*/ 8443944 w 9273399"/>
                <a:gd name="connsiteY123" fmla="*/ 6094885 h 6349040"/>
                <a:gd name="connsiteX124" fmla="*/ 8478624 w 9273399"/>
                <a:gd name="connsiteY124" fmla="*/ 6006555 h 6349040"/>
                <a:gd name="connsiteX125" fmla="*/ 8491329 w 9273399"/>
                <a:gd name="connsiteY125" fmla="*/ 6047485 h 6349040"/>
                <a:gd name="connsiteX126" fmla="*/ 8829138 w 9273399"/>
                <a:gd name="connsiteY126" fmla="*/ 6271399 h 6349040"/>
                <a:gd name="connsiteX127" fmla="*/ 9195758 w 9273399"/>
                <a:gd name="connsiteY127" fmla="*/ 5904780 h 6349040"/>
                <a:gd name="connsiteX128" fmla="*/ 8963569 w 9273399"/>
                <a:gd name="connsiteY128" fmla="*/ 5563591 h 6349040"/>
                <a:gd name="connsiteX129" fmla="*/ 8961922 w 9273399"/>
                <a:gd name="connsiteY129" fmla="*/ 5563102 h 6349040"/>
                <a:gd name="connsiteX130" fmla="*/ 8971843 w 9273399"/>
                <a:gd name="connsiteY130" fmla="*/ 5560022 h 6349040"/>
                <a:gd name="connsiteX131" fmla="*/ 9195758 w 9273399"/>
                <a:gd name="connsiteY131" fmla="*/ 5222214 h 6349040"/>
                <a:gd name="connsiteX132" fmla="*/ 8971843 w 9273399"/>
                <a:gd name="connsiteY132" fmla="*/ 4884406 h 6349040"/>
                <a:gd name="connsiteX133" fmla="*/ 8961924 w 9273399"/>
                <a:gd name="connsiteY133" fmla="*/ 4881327 h 6349040"/>
                <a:gd name="connsiteX134" fmla="*/ 8963569 w 9273399"/>
                <a:gd name="connsiteY134" fmla="*/ 4880838 h 6349040"/>
                <a:gd name="connsiteX135" fmla="*/ 9195758 w 9273399"/>
                <a:gd name="connsiteY135" fmla="*/ 4539649 h 6349040"/>
                <a:gd name="connsiteX136" fmla="*/ 8971843 w 9273399"/>
                <a:gd name="connsiteY136" fmla="*/ 4201841 h 6349040"/>
                <a:gd name="connsiteX137" fmla="*/ 8961924 w 9273399"/>
                <a:gd name="connsiteY137" fmla="*/ 4198762 h 6349040"/>
                <a:gd name="connsiteX138" fmla="*/ 8963569 w 9273399"/>
                <a:gd name="connsiteY138" fmla="*/ 4198273 h 6349040"/>
                <a:gd name="connsiteX139" fmla="*/ 9195758 w 9273399"/>
                <a:gd name="connsiteY139" fmla="*/ 3857084 h 6349040"/>
                <a:gd name="connsiteX140" fmla="*/ 8971843 w 9273399"/>
                <a:gd name="connsiteY140" fmla="*/ 3519276 h 6349040"/>
                <a:gd name="connsiteX141" fmla="*/ 8961924 w 9273399"/>
                <a:gd name="connsiteY141" fmla="*/ 3516197 h 6349040"/>
                <a:gd name="connsiteX142" fmla="*/ 8963569 w 9273399"/>
                <a:gd name="connsiteY142" fmla="*/ 3515708 h 6349040"/>
                <a:gd name="connsiteX143" fmla="*/ 9195758 w 9273399"/>
                <a:gd name="connsiteY143" fmla="*/ 3174519 h 6349040"/>
                <a:gd name="connsiteX144" fmla="*/ 8971843 w 9273399"/>
                <a:gd name="connsiteY144" fmla="*/ 2836711 h 6349040"/>
                <a:gd name="connsiteX145" fmla="*/ 8961924 w 9273399"/>
                <a:gd name="connsiteY145" fmla="*/ 2833632 h 6349040"/>
                <a:gd name="connsiteX146" fmla="*/ 8963569 w 9273399"/>
                <a:gd name="connsiteY146" fmla="*/ 2833144 h 6349040"/>
                <a:gd name="connsiteX147" fmla="*/ 9195758 w 9273399"/>
                <a:gd name="connsiteY147" fmla="*/ 2491955 h 6349040"/>
                <a:gd name="connsiteX148" fmla="*/ 8971843 w 9273399"/>
                <a:gd name="connsiteY148" fmla="*/ 2154147 h 6349040"/>
                <a:gd name="connsiteX149" fmla="*/ 8961925 w 9273399"/>
                <a:gd name="connsiteY149" fmla="*/ 2151067 h 6349040"/>
                <a:gd name="connsiteX150" fmla="*/ 8963569 w 9273399"/>
                <a:gd name="connsiteY150" fmla="*/ 2150580 h 6349040"/>
                <a:gd name="connsiteX151" fmla="*/ 9195758 w 9273399"/>
                <a:gd name="connsiteY151" fmla="*/ 1809392 h 6349040"/>
                <a:gd name="connsiteX152" fmla="*/ 8971843 w 9273399"/>
                <a:gd name="connsiteY152" fmla="*/ 1471583 h 6349040"/>
                <a:gd name="connsiteX153" fmla="*/ 8961924 w 9273399"/>
                <a:gd name="connsiteY153" fmla="*/ 1468504 h 6349040"/>
                <a:gd name="connsiteX154" fmla="*/ 8963569 w 9273399"/>
                <a:gd name="connsiteY154" fmla="*/ 1468016 h 6349040"/>
                <a:gd name="connsiteX155" fmla="*/ 9195758 w 9273399"/>
                <a:gd name="connsiteY155" fmla="*/ 1126826 h 6349040"/>
                <a:gd name="connsiteX156" fmla="*/ 8971843 w 9273399"/>
                <a:gd name="connsiteY156" fmla="*/ 789018 h 6349040"/>
                <a:gd name="connsiteX157" fmla="*/ 8961924 w 9273399"/>
                <a:gd name="connsiteY157" fmla="*/ 785939 h 6349040"/>
                <a:gd name="connsiteX158" fmla="*/ 8963569 w 9273399"/>
                <a:gd name="connsiteY158" fmla="*/ 785450 h 6349040"/>
                <a:gd name="connsiteX159" fmla="*/ 9195758 w 9273399"/>
                <a:gd name="connsiteY159" fmla="*/ 444261 h 6349040"/>
                <a:gd name="connsiteX160" fmla="*/ 8829138 w 9273399"/>
                <a:gd name="connsiteY160" fmla="*/ 77642 h 6349040"/>
                <a:gd name="connsiteX161" fmla="*/ 8491329 w 9273399"/>
                <a:gd name="connsiteY161" fmla="*/ 301557 h 6349040"/>
                <a:gd name="connsiteX162" fmla="*/ 8478624 w 9273399"/>
                <a:gd name="connsiteY162" fmla="*/ 342486 h 6349040"/>
                <a:gd name="connsiteX163" fmla="*/ 8443945 w 9273399"/>
                <a:gd name="connsiteY163" fmla="*/ 254156 h 6349040"/>
                <a:gd name="connsiteX164" fmla="*/ 8130401 w 9273399"/>
                <a:gd name="connsiteY164" fmla="*/ 77642 h 6349040"/>
                <a:gd name="connsiteX165" fmla="*/ 1841747 w 9273399"/>
                <a:gd name="connsiteY165" fmla="*/ 0 h 6349040"/>
                <a:gd name="connsiteX166" fmla="*/ 2177674 w 9273399"/>
                <a:gd name="connsiteY166" fmla="*/ 153525 h 6349040"/>
                <a:gd name="connsiteX167" fmla="*/ 2191448 w 9273399"/>
                <a:gd name="connsiteY167" fmla="*/ 172418 h 6349040"/>
                <a:gd name="connsiteX168" fmla="*/ 2226347 w 9273399"/>
                <a:gd name="connsiteY168" fmla="*/ 130121 h 6349040"/>
                <a:gd name="connsiteX169" fmla="*/ 2540487 w 9273399"/>
                <a:gd name="connsiteY169" fmla="*/ 0 h 6349040"/>
                <a:gd name="connsiteX170" fmla="*/ 2876414 w 9273399"/>
                <a:gd name="connsiteY170" fmla="*/ 153525 h 6349040"/>
                <a:gd name="connsiteX171" fmla="*/ 2890189 w 9273399"/>
                <a:gd name="connsiteY171" fmla="*/ 172418 h 6349040"/>
                <a:gd name="connsiteX172" fmla="*/ 2925087 w 9273399"/>
                <a:gd name="connsiteY172" fmla="*/ 130121 h 6349040"/>
                <a:gd name="connsiteX173" fmla="*/ 3239227 w 9273399"/>
                <a:gd name="connsiteY173" fmla="*/ 0 h 6349040"/>
                <a:gd name="connsiteX174" fmla="*/ 3575154 w 9273399"/>
                <a:gd name="connsiteY174" fmla="*/ 153525 h 6349040"/>
                <a:gd name="connsiteX175" fmla="*/ 3588929 w 9273399"/>
                <a:gd name="connsiteY175" fmla="*/ 172418 h 6349040"/>
                <a:gd name="connsiteX176" fmla="*/ 3623826 w 9273399"/>
                <a:gd name="connsiteY176" fmla="*/ 130121 h 6349040"/>
                <a:gd name="connsiteX177" fmla="*/ 3937961 w 9273399"/>
                <a:gd name="connsiteY177" fmla="*/ 0 h 6349040"/>
                <a:gd name="connsiteX178" fmla="*/ 4273888 w 9273399"/>
                <a:gd name="connsiteY178" fmla="*/ 153525 h 6349040"/>
                <a:gd name="connsiteX179" fmla="*/ 4287663 w 9273399"/>
                <a:gd name="connsiteY179" fmla="*/ 172418 h 6349040"/>
                <a:gd name="connsiteX180" fmla="*/ 4322561 w 9273399"/>
                <a:gd name="connsiteY180" fmla="*/ 130121 h 6349040"/>
                <a:gd name="connsiteX181" fmla="*/ 4636701 w 9273399"/>
                <a:gd name="connsiteY181" fmla="*/ 0 h 6349040"/>
                <a:gd name="connsiteX182" fmla="*/ 4972628 w 9273399"/>
                <a:gd name="connsiteY182" fmla="*/ 153525 h 6349040"/>
                <a:gd name="connsiteX183" fmla="*/ 4986403 w 9273399"/>
                <a:gd name="connsiteY183" fmla="*/ 172418 h 6349040"/>
                <a:gd name="connsiteX184" fmla="*/ 5021301 w 9273399"/>
                <a:gd name="connsiteY184" fmla="*/ 130121 h 6349040"/>
                <a:gd name="connsiteX185" fmla="*/ 5335441 w 9273399"/>
                <a:gd name="connsiteY185" fmla="*/ 0 h 6349040"/>
                <a:gd name="connsiteX186" fmla="*/ 5671368 w 9273399"/>
                <a:gd name="connsiteY186" fmla="*/ 153525 h 6349040"/>
                <a:gd name="connsiteX187" fmla="*/ 5685143 w 9273399"/>
                <a:gd name="connsiteY187" fmla="*/ 172418 h 6349040"/>
                <a:gd name="connsiteX188" fmla="*/ 5720041 w 9273399"/>
                <a:gd name="connsiteY188" fmla="*/ 130121 h 6349040"/>
                <a:gd name="connsiteX189" fmla="*/ 6034181 w 9273399"/>
                <a:gd name="connsiteY189" fmla="*/ 0 h 6349040"/>
                <a:gd name="connsiteX190" fmla="*/ 6370108 w 9273399"/>
                <a:gd name="connsiteY190" fmla="*/ 153525 h 6349040"/>
                <a:gd name="connsiteX191" fmla="*/ 6383883 w 9273399"/>
                <a:gd name="connsiteY191" fmla="*/ 172418 h 6349040"/>
                <a:gd name="connsiteX192" fmla="*/ 6418781 w 9273399"/>
                <a:gd name="connsiteY192" fmla="*/ 130121 h 6349040"/>
                <a:gd name="connsiteX193" fmla="*/ 6732921 w 9273399"/>
                <a:gd name="connsiteY193" fmla="*/ 0 h 6349040"/>
                <a:gd name="connsiteX194" fmla="*/ 7068848 w 9273399"/>
                <a:gd name="connsiteY194" fmla="*/ 153525 h 6349040"/>
                <a:gd name="connsiteX195" fmla="*/ 7082623 w 9273399"/>
                <a:gd name="connsiteY195" fmla="*/ 172417 h 6349040"/>
                <a:gd name="connsiteX196" fmla="*/ 7117521 w 9273399"/>
                <a:gd name="connsiteY196" fmla="*/ 130121 h 6349040"/>
                <a:gd name="connsiteX197" fmla="*/ 7431661 w 9273399"/>
                <a:gd name="connsiteY197" fmla="*/ 0 h 6349040"/>
                <a:gd name="connsiteX198" fmla="*/ 7767588 w 9273399"/>
                <a:gd name="connsiteY198" fmla="*/ 153525 h 6349040"/>
                <a:gd name="connsiteX199" fmla="*/ 7781363 w 9273399"/>
                <a:gd name="connsiteY199" fmla="*/ 172417 h 6349040"/>
                <a:gd name="connsiteX200" fmla="*/ 7816261 w 9273399"/>
                <a:gd name="connsiteY200" fmla="*/ 130120 h 6349040"/>
                <a:gd name="connsiteX201" fmla="*/ 8130401 w 9273399"/>
                <a:gd name="connsiteY201" fmla="*/ 0 h 6349040"/>
                <a:gd name="connsiteX202" fmla="*/ 8466328 w 9273399"/>
                <a:gd name="connsiteY202" fmla="*/ 153525 h 6349040"/>
                <a:gd name="connsiteX203" fmla="*/ 8480101 w 9273399"/>
                <a:gd name="connsiteY203" fmla="*/ 172415 h 6349040"/>
                <a:gd name="connsiteX204" fmla="*/ 8514998 w 9273399"/>
                <a:gd name="connsiteY204" fmla="*/ 130120 h 6349040"/>
                <a:gd name="connsiteX205" fmla="*/ 8829138 w 9273399"/>
                <a:gd name="connsiteY205" fmla="*/ 0 h 6349040"/>
                <a:gd name="connsiteX206" fmla="*/ 9273399 w 9273399"/>
                <a:gd name="connsiteY206" fmla="*/ 444260 h 6349040"/>
                <a:gd name="connsiteX207" fmla="*/ 9197527 w 9273399"/>
                <a:gd name="connsiteY207" fmla="*/ 692651 h 6349040"/>
                <a:gd name="connsiteX208" fmla="*/ 9111947 w 9273399"/>
                <a:gd name="connsiteY208" fmla="*/ 786835 h 6349040"/>
                <a:gd name="connsiteX209" fmla="*/ 9143278 w 9273399"/>
                <a:gd name="connsiteY209" fmla="*/ 812685 h 6349040"/>
                <a:gd name="connsiteX210" fmla="*/ 9273399 w 9273399"/>
                <a:gd name="connsiteY210" fmla="*/ 1126826 h 6349040"/>
                <a:gd name="connsiteX211" fmla="*/ 9197527 w 9273399"/>
                <a:gd name="connsiteY211" fmla="*/ 1375216 h 6349040"/>
                <a:gd name="connsiteX212" fmla="*/ 9111947 w 9273399"/>
                <a:gd name="connsiteY212" fmla="*/ 1469400 h 6349040"/>
                <a:gd name="connsiteX213" fmla="*/ 9143278 w 9273399"/>
                <a:gd name="connsiteY213" fmla="*/ 1495250 h 6349040"/>
                <a:gd name="connsiteX214" fmla="*/ 9273399 w 9273399"/>
                <a:gd name="connsiteY214" fmla="*/ 1809390 h 6349040"/>
                <a:gd name="connsiteX215" fmla="*/ 9197527 w 9273399"/>
                <a:gd name="connsiteY215" fmla="*/ 2057780 h 6349040"/>
                <a:gd name="connsiteX216" fmla="*/ 9111948 w 9273399"/>
                <a:gd name="connsiteY216" fmla="*/ 2151963 h 6349040"/>
                <a:gd name="connsiteX217" fmla="*/ 9143278 w 9273399"/>
                <a:gd name="connsiteY217" fmla="*/ 2177814 h 6349040"/>
                <a:gd name="connsiteX218" fmla="*/ 9273399 w 9273399"/>
                <a:gd name="connsiteY218" fmla="*/ 2491954 h 6349040"/>
                <a:gd name="connsiteX219" fmla="*/ 9197527 w 9273399"/>
                <a:gd name="connsiteY219" fmla="*/ 2740345 h 6349040"/>
                <a:gd name="connsiteX220" fmla="*/ 9111947 w 9273399"/>
                <a:gd name="connsiteY220" fmla="*/ 2834528 h 6349040"/>
                <a:gd name="connsiteX221" fmla="*/ 9143278 w 9273399"/>
                <a:gd name="connsiteY221" fmla="*/ 2860379 h 6349040"/>
                <a:gd name="connsiteX222" fmla="*/ 9273399 w 9273399"/>
                <a:gd name="connsiteY222" fmla="*/ 3174518 h 6349040"/>
                <a:gd name="connsiteX223" fmla="*/ 9197527 w 9273399"/>
                <a:gd name="connsiteY223" fmla="*/ 3422909 h 6349040"/>
                <a:gd name="connsiteX224" fmla="*/ 9111947 w 9273399"/>
                <a:gd name="connsiteY224" fmla="*/ 3517092 h 6349040"/>
                <a:gd name="connsiteX225" fmla="*/ 9143278 w 9273399"/>
                <a:gd name="connsiteY225" fmla="*/ 3542943 h 6349040"/>
                <a:gd name="connsiteX226" fmla="*/ 9273399 w 9273399"/>
                <a:gd name="connsiteY226" fmla="*/ 3857083 h 6349040"/>
                <a:gd name="connsiteX227" fmla="*/ 9197527 w 9273399"/>
                <a:gd name="connsiteY227" fmla="*/ 4105474 h 6349040"/>
                <a:gd name="connsiteX228" fmla="*/ 9111947 w 9273399"/>
                <a:gd name="connsiteY228" fmla="*/ 4199658 h 6349040"/>
                <a:gd name="connsiteX229" fmla="*/ 9143278 w 9273399"/>
                <a:gd name="connsiteY229" fmla="*/ 4225508 h 6349040"/>
                <a:gd name="connsiteX230" fmla="*/ 9273399 w 9273399"/>
                <a:gd name="connsiteY230" fmla="*/ 4539648 h 6349040"/>
                <a:gd name="connsiteX231" fmla="*/ 9197527 w 9273399"/>
                <a:gd name="connsiteY231" fmla="*/ 4788039 h 6349040"/>
                <a:gd name="connsiteX232" fmla="*/ 9111947 w 9273399"/>
                <a:gd name="connsiteY232" fmla="*/ 4882223 h 6349040"/>
                <a:gd name="connsiteX233" fmla="*/ 9143278 w 9273399"/>
                <a:gd name="connsiteY233" fmla="*/ 4908073 h 6349040"/>
                <a:gd name="connsiteX234" fmla="*/ 9273399 w 9273399"/>
                <a:gd name="connsiteY234" fmla="*/ 5222213 h 6349040"/>
                <a:gd name="connsiteX235" fmla="*/ 9143278 w 9273399"/>
                <a:gd name="connsiteY235" fmla="*/ 5536353 h 6349040"/>
                <a:gd name="connsiteX236" fmla="*/ 9111947 w 9273399"/>
                <a:gd name="connsiteY236" fmla="*/ 5562204 h 6349040"/>
                <a:gd name="connsiteX237" fmla="*/ 9197527 w 9273399"/>
                <a:gd name="connsiteY237" fmla="*/ 5656388 h 6349040"/>
                <a:gd name="connsiteX238" fmla="*/ 9273399 w 9273399"/>
                <a:gd name="connsiteY238" fmla="*/ 5904779 h 6349040"/>
                <a:gd name="connsiteX239" fmla="*/ 8829138 w 9273399"/>
                <a:gd name="connsiteY239" fmla="*/ 6349040 h 6349040"/>
                <a:gd name="connsiteX240" fmla="*/ 8514998 w 9273399"/>
                <a:gd name="connsiteY240" fmla="*/ 6218919 h 6349040"/>
                <a:gd name="connsiteX241" fmla="*/ 8480101 w 9273399"/>
                <a:gd name="connsiteY241" fmla="*/ 6176625 h 6349040"/>
                <a:gd name="connsiteX242" fmla="*/ 8466328 w 9273399"/>
                <a:gd name="connsiteY242" fmla="*/ 6195515 h 6349040"/>
                <a:gd name="connsiteX243" fmla="*/ 8130401 w 9273399"/>
                <a:gd name="connsiteY243" fmla="*/ 6349040 h 6349040"/>
                <a:gd name="connsiteX244" fmla="*/ 7816261 w 9273399"/>
                <a:gd name="connsiteY244" fmla="*/ 6218919 h 6349040"/>
                <a:gd name="connsiteX245" fmla="*/ 7781363 w 9273399"/>
                <a:gd name="connsiteY245" fmla="*/ 6176622 h 6349040"/>
                <a:gd name="connsiteX246" fmla="*/ 7767588 w 9273399"/>
                <a:gd name="connsiteY246" fmla="*/ 6195515 h 6349040"/>
                <a:gd name="connsiteX247" fmla="*/ 7431661 w 9273399"/>
                <a:gd name="connsiteY247" fmla="*/ 6349040 h 6349040"/>
                <a:gd name="connsiteX248" fmla="*/ 7117521 w 9273399"/>
                <a:gd name="connsiteY248" fmla="*/ 6218919 h 6349040"/>
                <a:gd name="connsiteX249" fmla="*/ 7082623 w 9273399"/>
                <a:gd name="connsiteY249" fmla="*/ 6176623 h 6349040"/>
                <a:gd name="connsiteX250" fmla="*/ 7068848 w 9273399"/>
                <a:gd name="connsiteY250" fmla="*/ 6195515 h 6349040"/>
                <a:gd name="connsiteX251" fmla="*/ 6732921 w 9273399"/>
                <a:gd name="connsiteY251" fmla="*/ 6349040 h 6349040"/>
                <a:gd name="connsiteX252" fmla="*/ 6418781 w 9273399"/>
                <a:gd name="connsiteY252" fmla="*/ 6218919 h 6349040"/>
                <a:gd name="connsiteX253" fmla="*/ 6383883 w 9273399"/>
                <a:gd name="connsiteY253" fmla="*/ 6176622 h 6349040"/>
                <a:gd name="connsiteX254" fmla="*/ 6370108 w 9273399"/>
                <a:gd name="connsiteY254" fmla="*/ 6195515 h 6349040"/>
                <a:gd name="connsiteX255" fmla="*/ 6034181 w 9273399"/>
                <a:gd name="connsiteY255" fmla="*/ 6349040 h 6349040"/>
                <a:gd name="connsiteX256" fmla="*/ 5720041 w 9273399"/>
                <a:gd name="connsiteY256" fmla="*/ 6218919 h 6349040"/>
                <a:gd name="connsiteX257" fmla="*/ 5685143 w 9273399"/>
                <a:gd name="connsiteY257" fmla="*/ 6176623 h 6349040"/>
                <a:gd name="connsiteX258" fmla="*/ 5671368 w 9273399"/>
                <a:gd name="connsiteY258" fmla="*/ 6195515 h 6349040"/>
                <a:gd name="connsiteX259" fmla="*/ 5335441 w 9273399"/>
                <a:gd name="connsiteY259" fmla="*/ 6349040 h 6349040"/>
                <a:gd name="connsiteX260" fmla="*/ 5021301 w 9273399"/>
                <a:gd name="connsiteY260" fmla="*/ 6218919 h 6349040"/>
                <a:gd name="connsiteX261" fmla="*/ 4986403 w 9273399"/>
                <a:gd name="connsiteY261" fmla="*/ 6176623 h 6349040"/>
                <a:gd name="connsiteX262" fmla="*/ 4972628 w 9273399"/>
                <a:gd name="connsiteY262" fmla="*/ 6195515 h 6349040"/>
                <a:gd name="connsiteX263" fmla="*/ 4636701 w 9273399"/>
                <a:gd name="connsiteY263" fmla="*/ 6349040 h 6349040"/>
                <a:gd name="connsiteX264" fmla="*/ 4322561 w 9273399"/>
                <a:gd name="connsiteY264" fmla="*/ 6218919 h 6349040"/>
                <a:gd name="connsiteX265" fmla="*/ 4287663 w 9273399"/>
                <a:gd name="connsiteY265" fmla="*/ 6176623 h 6349040"/>
                <a:gd name="connsiteX266" fmla="*/ 4273888 w 9273399"/>
                <a:gd name="connsiteY266" fmla="*/ 6195515 h 6349040"/>
                <a:gd name="connsiteX267" fmla="*/ 3937961 w 9273399"/>
                <a:gd name="connsiteY267" fmla="*/ 6349040 h 6349040"/>
                <a:gd name="connsiteX268" fmla="*/ 3623823 w 9273399"/>
                <a:gd name="connsiteY268" fmla="*/ 6218919 h 6349040"/>
                <a:gd name="connsiteX269" fmla="*/ 3588926 w 9273399"/>
                <a:gd name="connsiteY269" fmla="*/ 6176623 h 6349040"/>
                <a:gd name="connsiteX270" fmla="*/ 3575151 w 9273399"/>
                <a:gd name="connsiteY270" fmla="*/ 6195515 h 6349040"/>
                <a:gd name="connsiteX271" fmla="*/ 3239224 w 9273399"/>
                <a:gd name="connsiteY271" fmla="*/ 6349040 h 6349040"/>
                <a:gd name="connsiteX272" fmla="*/ 2925084 w 9273399"/>
                <a:gd name="connsiteY272" fmla="*/ 6218919 h 6349040"/>
                <a:gd name="connsiteX273" fmla="*/ 2890186 w 9273399"/>
                <a:gd name="connsiteY273" fmla="*/ 6176623 h 6349040"/>
                <a:gd name="connsiteX274" fmla="*/ 2876411 w 9273399"/>
                <a:gd name="connsiteY274" fmla="*/ 6195515 h 6349040"/>
                <a:gd name="connsiteX275" fmla="*/ 2540484 w 9273399"/>
                <a:gd name="connsiteY275" fmla="*/ 6349040 h 6349040"/>
                <a:gd name="connsiteX276" fmla="*/ 2226343 w 9273399"/>
                <a:gd name="connsiteY276" fmla="*/ 6218919 h 6349040"/>
                <a:gd name="connsiteX277" fmla="*/ 2191447 w 9273399"/>
                <a:gd name="connsiteY277" fmla="*/ 6176623 h 6349040"/>
                <a:gd name="connsiteX278" fmla="*/ 2177672 w 9273399"/>
                <a:gd name="connsiteY278" fmla="*/ 6195515 h 6349040"/>
                <a:gd name="connsiteX279" fmla="*/ 1841744 w 9273399"/>
                <a:gd name="connsiteY279" fmla="*/ 6349040 h 6349040"/>
                <a:gd name="connsiteX280" fmla="*/ 1527604 w 9273399"/>
                <a:gd name="connsiteY280" fmla="*/ 6218919 h 6349040"/>
                <a:gd name="connsiteX281" fmla="*/ 1492707 w 9273399"/>
                <a:gd name="connsiteY281" fmla="*/ 6176623 h 6349040"/>
                <a:gd name="connsiteX282" fmla="*/ 1478931 w 9273399"/>
                <a:gd name="connsiteY282" fmla="*/ 6195515 h 6349040"/>
                <a:gd name="connsiteX283" fmla="*/ 1143005 w 9273399"/>
                <a:gd name="connsiteY283" fmla="*/ 6349040 h 6349040"/>
                <a:gd name="connsiteX284" fmla="*/ 828864 w 9273399"/>
                <a:gd name="connsiteY284" fmla="*/ 6218919 h 6349040"/>
                <a:gd name="connsiteX285" fmla="*/ 793966 w 9273399"/>
                <a:gd name="connsiteY285" fmla="*/ 6176623 h 6349040"/>
                <a:gd name="connsiteX286" fmla="*/ 780191 w 9273399"/>
                <a:gd name="connsiteY286" fmla="*/ 6195515 h 6349040"/>
                <a:gd name="connsiteX287" fmla="*/ 444264 w 9273399"/>
                <a:gd name="connsiteY287" fmla="*/ 6349040 h 6349040"/>
                <a:gd name="connsiteX288" fmla="*/ 3 w 9273399"/>
                <a:gd name="connsiteY288" fmla="*/ 5904779 h 6349040"/>
                <a:gd name="connsiteX289" fmla="*/ 153528 w 9273399"/>
                <a:gd name="connsiteY289" fmla="*/ 5568852 h 6349040"/>
                <a:gd name="connsiteX290" fmla="*/ 162013 w 9273399"/>
                <a:gd name="connsiteY290" fmla="*/ 5562666 h 6349040"/>
                <a:gd name="connsiteX291" fmla="*/ 130121 w 9273399"/>
                <a:gd name="connsiteY291" fmla="*/ 5536353 h 6349040"/>
                <a:gd name="connsiteX292" fmla="*/ 0 w 9273399"/>
                <a:gd name="connsiteY292" fmla="*/ 5222213 h 6349040"/>
                <a:gd name="connsiteX293" fmla="*/ 130121 w 9273399"/>
                <a:gd name="connsiteY293" fmla="*/ 4908073 h 6349040"/>
                <a:gd name="connsiteX294" fmla="*/ 162011 w 9273399"/>
                <a:gd name="connsiteY294" fmla="*/ 4881762 h 6349040"/>
                <a:gd name="connsiteX295" fmla="*/ 153526 w 9273399"/>
                <a:gd name="connsiteY295" fmla="*/ 4875575 h 6349040"/>
                <a:gd name="connsiteX296" fmla="*/ 1 w 9273399"/>
                <a:gd name="connsiteY296" fmla="*/ 4539648 h 6349040"/>
                <a:gd name="connsiteX297" fmla="*/ 130121 w 9273399"/>
                <a:gd name="connsiteY297" fmla="*/ 4225508 h 6349040"/>
                <a:gd name="connsiteX298" fmla="*/ 162011 w 9273399"/>
                <a:gd name="connsiteY298" fmla="*/ 4199197 h 6349040"/>
                <a:gd name="connsiteX299" fmla="*/ 153526 w 9273399"/>
                <a:gd name="connsiteY299" fmla="*/ 4193010 h 6349040"/>
                <a:gd name="connsiteX300" fmla="*/ 1 w 9273399"/>
                <a:gd name="connsiteY300" fmla="*/ 3857083 h 6349040"/>
                <a:gd name="connsiteX301" fmla="*/ 130122 w 9273399"/>
                <a:gd name="connsiteY301" fmla="*/ 3542943 h 6349040"/>
                <a:gd name="connsiteX302" fmla="*/ 162011 w 9273399"/>
                <a:gd name="connsiteY302" fmla="*/ 3516632 h 6349040"/>
                <a:gd name="connsiteX303" fmla="*/ 153526 w 9273399"/>
                <a:gd name="connsiteY303" fmla="*/ 3510445 h 6349040"/>
                <a:gd name="connsiteX304" fmla="*/ 1 w 9273399"/>
                <a:gd name="connsiteY304" fmla="*/ 3174518 h 6349040"/>
                <a:gd name="connsiteX305" fmla="*/ 130122 w 9273399"/>
                <a:gd name="connsiteY305" fmla="*/ 2860379 h 6349040"/>
                <a:gd name="connsiteX306" fmla="*/ 162011 w 9273399"/>
                <a:gd name="connsiteY306" fmla="*/ 2834067 h 6349040"/>
                <a:gd name="connsiteX307" fmla="*/ 153526 w 9273399"/>
                <a:gd name="connsiteY307" fmla="*/ 2827881 h 6349040"/>
                <a:gd name="connsiteX308" fmla="*/ 1 w 9273399"/>
                <a:gd name="connsiteY308" fmla="*/ 2491954 h 6349040"/>
                <a:gd name="connsiteX309" fmla="*/ 130122 w 9273399"/>
                <a:gd name="connsiteY309" fmla="*/ 2177814 h 6349040"/>
                <a:gd name="connsiteX310" fmla="*/ 162011 w 9273399"/>
                <a:gd name="connsiteY310" fmla="*/ 2151505 h 6349040"/>
                <a:gd name="connsiteX311" fmla="*/ 153528 w 9273399"/>
                <a:gd name="connsiteY311" fmla="*/ 2145320 h 6349040"/>
                <a:gd name="connsiteX312" fmla="*/ 3 w 9273399"/>
                <a:gd name="connsiteY312" fmla="*/ 1809391 h 6349040"/>
                <a:gd name="connsiteX313" fmla="*/ 130124 w 9273399"/>
                <a:gd name="connsiteY313" fmla="*/ 1495250 h 6349040"/>
                <a:gd name="connsiteX314" fmla="*/ 162014 w 9273399"/>
                <a:gd name="connsiteY314" fmla="*/ 1468939 h 6349040"/>
                <a:gd name="connsiteX315" fmla="*/ 153529 w 9273399"/>
                <a:gd name="connsiteY315" fmla="*/ 1462753 h 6349040"/>
                <a:gd name="connsiteX316" fmla="*/ 4 w 9273399"/>
                <a:gd name="connsiteY316" fmla="*/ 1126826 h 6349040"/>
                <a:gd name="connsiteX317" fmla="*/ 130124 w 9273399"/>
                <a:gd name="connsiteY317" fmla="*/ 812685 h 6349040"/>
                <a:gd name="connsiteX318" fmla="*/ 162014 w 9273399"/>
                <a:gd name="connsiteY318" fmla="*/ 786374 h 6349040"/>
                <a:gd name="connsiteX319" fmla="*/ 153530 w 9273399"/>
                <a:gd name="connsiteY319" fmla="*/ 780188 h 6349040"/>
                <a:gd name="connsiteX320" fmla="*/ 5 w 9273399"/>
                <a:gd name="connsiteY320" fmla="*/ 444261 h 6349040"/>
                <a:gd name="connsiteX321" fmla="*/ 444266 w 9273399"/>
                <a:gd name="connsiteY321" fmla="*/ 1 h 6349040"/>
                <a:gd name="connsiteX322" fmla="*/ 780194 w 9273399"/>
                <a:gd name="connsiteY322" fmla="*/ 153526 h 6349040"/>
                <a:gd name="connsiteX323" fmla="*/ 793970 w 9273399"/>
                <a:gd name="connsiteY323" fmla="*/ 172418 h 6349040"/>
                <a:gd name="connsiteX324" fmla="*/ 828867 w 9273399"/>
                <a:gd name="connsiteY324" fmla="*/ 130121 h 6349040"/>
                <a:gd name="connsiteX325" fmla="*/ 1143008 w 9273399"/>
                <a:gd name="connsiteY325" fmla="*/ 1 h 6349040"/>
                <a:gd name="connsiteX326" fmla="*/ 1478934 w 9273399"/>
                <a:gd name="connsiteY326" fmla="*/ 153526 h 6349040"/>
                <a:gd name="connsiteX327" fmla="*/ 1492709 w 9273399"/>
                <a:gd name="connsiteY327" fmla="*/ 172418 h 6349040"/>
                <a:gd name="connsiteX328" fmla="*/ 1527607 w 9273399"/>
                <a:gd name="connsiteY328" fmla="*/ 130121 h 6349040"/>
                <a:gd name="connsiteX329" fmla="*/ 1841747 w 9273399"/>
                <a:gd name="connsiteY329" fmla="*/ 0 h 6349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</a:cxnLst>
              <a:rect l="l" t="t" r="r" b="b"/>
              <a:pathLst>
                <a:path w="9273399" h="6349040">
                  <a:moveTo>
                    <a:pt x="8130401" y="77642"/>
                  </a:moveTo>
                  <a:cubicBezTo>
                    <a:pt x="7978542" y="77642"/>
                    <a:pt x="7848248" y="169972"/>
                    <a:pt x="7792592" y="301557"/>
                  </a:cubicBezTo>
                  <a:lnTo>
                    <a:pt x="7779885" y="342491"/>
                  </a:lnTo>
                  <a:lnTo>
                    <a:pt x="7745204" y="254156"/>
                  </a:lnTo>
                  <a:cubicBezTo>
                    <a:pt x="7680904" y="148332"/>
                    <a:pt x="7564538" y="77643"/>
                    <a:pt x="7431661" y="77643"/>
                  </a:cubicBezTo>
                  <a:cubicBezTo>
                    <a:pt x="7279802" y="77643"/>
                    <a:pt x="7149508" y="169972"/>
                    <a:pt x="7093852" y="301557"/>
                  </a:cubicBezTo>
                  <a:lnTo>
                    <a:pt x="7081145" y="342491"/>
                  </a:lnTo>
                  <a:lnTo>
                    <a:pt x="7046464" y="254156"/>
                  </a:lnTo>
                  <a:cubicBezTo>
                    <a:pt x="6982164" y="148332"/>
                    <a:pt x="6865798" y="77643"/>
                    <a:pt x="6732921" y="77643"/>
                  </a:cubicBezTo>
                  <a:cubicBezTo>
                    <a:pt x="6581062" y="77643"/>
                    <a:pt x="6450768" y="169972"/>
                    <a:pt x="6395112" y="301557"/>
                  </a:cubicBezTo>
                  <a:lnTo>
                    <a:pt x="6382405" y="342491"/>
                  </a:lnTo>
                  <a:lnTo>
                    <a:pt x="6347724" y="254156"/>
                  </a:lnTo>
                  <a:cubicBezTo>
                    <a:pt x="6283424" y="148332"/>
                    <a:pt x="6167058" y="77643"/>
                    <a:pt x="6034181" y="77643"/>
                  </a:cubicBezTo>
                  <a:cubicBezTo>
                    <a:pt x="5882322" y="77643"/>
                    <a:pt x="5752028" y="169972"/>
                    <a:pt x="5696372" y="301557"/>
                  </a:cubicBezTo>
                  <a:lnTo>
                    <a:pt x="5683665" y="342491"/>
                  </a:lnTo>
                  <a:lnTo>
                    <a:pt x="5648985" y="254156"/>
                  </a:lnTo>
                  <a:cubicBezTo>
                    <a:pt x="5584684" y="148332"/>
                    <a:pt x="5468318" y="77643"/>
                    <a:pt x="5335441" y="77643"/>
                  </a:cubicBezTo>
                  <a:cubicBezTo>
                    <a:pt x="5183582" y="77643"/>
                    <a:pt x="5053288" y="169972"/>
                    <a:pt x="4997632" y="301557"/>
                  </a:cubicBezTo>
                  <a:lnTo>
                    <a:pt x="4984925" y="342491"/>
                  </a:lnTo>
                  <a:lnTo>
                    <a:pt x="4950244" y="254157"/>
                  </a:lnTo>
                  <a:cubicBezTo>
                    <a:pt x="4885944" y="148333"/>
                    <a:pt x="4769578" y="77643"/>
                    <a:pt x="4636701" y="77643"/>
                  </a:cubicBezTo>
                  <a:cubicBezTo>
                    <a:pt x="4484842" y="77643"/>
                    <a:pt x="4354548" y="169972"/>
                    <a:pt x="4298892" y="301557"/>
                  </a:cubicBezTo>
                  <a:lnTo>
                    <a:pt x="4286186" y="342491"/>
                  </a:lnTo>
                  <a:lnTo>
                    <a:pt x="4251505" y="254157"/>
                  </a:lnTo>
                  <a:cubicBezTo>
                    <a:pt x="4187205" y="148333"/>
                    <a:pt x="4070839" y="77643"/>
                    <a:pt x="3937961" y="77643"/>
                  </a:cubicBezTo>
                  <a:cubicBezTo>
                    <a:pt x="3786108" y="77643"/>
                    <a:pt x="3655813" y="169972"/>
                    <a:pt x="3600158" y="301557"/>
                  </a:cubicBezTo>
                  <a:lnTo>
                    <a:pt x="3587451" y="342491"/>
                  </a:lnTo>
                  <a:lnTo>
                    <a:pt x="3552770" y="254157"/>
                  </a:lnTo>
                  <a:cubicBezTo>
                    <a:pt x="3488470" y="148333"/>
                    <a:pt x="3372103" y="77643"/>
                    <a:pt x="3239227" y="77643"/>
                  </a:cubicBezTo>
                  <a:cubicBezTo>
                    <a:pt x="3087367" y="77643"/>
                    <a:pt x="2957073" y="169972"/>
                    <a:pt x="2901417" y="301557"/>
                  </a:cubicBezTo>
                  <a:lnTo>
                    <a:pt x="2888711" y="342491"/>
                  </a:lnTo>
                  <a:lnTo>
                    <a:pt x="2854030" y="254157"/>
                  </a:lnTo>
                  <a:cubicBezTo>
                    <a:pt x="2789730" y="148333"/>
                    <a:pt x="2673364" y="77643"/>
                    <a:pt x="2540486" y="77643"/>
                  </a:cubicBezTo>
                  <a:cubicBezTo>
                    <a:pt x="2388627" y="77643"/>
                    <a:pt x="2258333" y="169972"/>
                    <a:pt x="2202678" y="301557"/>
                  </a:cubicBezTo>
                  <a:lnTo>
                    <a:pt x="2189971" y="342491"/>
                  </a:lnTo>
                  <a:lnTo>
                    <a:pt x="2155290" y="254157"/>
                  </a:lnTo>
                  <a:cubicBezTo>
                    <a:pt x="2090990" y="148333"/>
                    <a:pt x="1974624" y="77643"/>
                    <a:pt x="1841746" y="77643"/>
                  </a:cubicBezTo>
                  <a:cubicBezTo>
                    <a:pt x="1689887" y="77643"/>
                    <a:pt x="1559593" y="169973"/>
                    <a:pt x="1503937" y="301558"/>
                  </a:cubicBezTo>
                  <a:lnTo>
                    <a:pt x="1491231" y="342491"/>
                  </a:lnTo>
                  <a:lnTo>
                    <a:pt x="1456550" y="254157"/>
                  </a:lnTo>
                  <a:cubicBezTo>
                    <a:pt x="1392250" y="148333"/>
                    <a:pt x="1275884" y="77643"/>
                    <a:pt x="1143007" y="77643"/>
                  </a:cubicBezTo>
                  <a:cubicBezTo>
                    <a:pt x="991148" y="77643"/>
                    <a:pt x="860853" y="169973"/>
                    <a:pt x="805197" y="301558"/>
                  </a:cubicBezTo>
                  <a:lnTo>
                    <a:pt x="792490" y="342491"/>
                  </a:lnTo>
                  <a:lnTo>
                    <a:pt x="757809" y="254157"/>
                  </a:lnTo>
                  <a:cubicBezTo>
                    <a:pt x="693509" y="148333"/>
                    <a:pt x="577143" y="77643"/>
                    <a:pt x="444266" y="77643"/>
                  </a:cubicBezTo>
                  <a:cubicBezTo>
                    <a:pt x="241787" y="77643"/>
                    <a:pt x="77646" y="241784"/>
                    <a:pt x="77646" y="444262"/>
                  </a:cubicBezTo>
                  <a:cubicBezTo>
                    <a:pt x="77646" y="599285"/>
                    <a:pt x="173863" y="731834"/>
                    <a:pt x="309836" y="785451"/>
                  </a:cubicBezTo>
                  <a:lnTo>
                    <a:pt x="311478" y="785939"/>
                  </a:lnTo>
                  <a:lnTo>
                    <a:pt x="301559" y="789018"/>
                  </a:lnTo>
                  <a:cubicBezTo>
                    <a:pt x="169974" y="844675"/>
                    <a:pt x="77645" y="974968"/>
                    <a:pt x="77645" y="1126826"/>
                  </a:cubicBezTo>
                  <a:cubicBezTo>
                    <a:pt x="77645" y="1281849"/>
                    <a:pt x="173861" y="1414399"/>
                    <a:pt x="309834" y="1468016"/>
                  </a:cubicBezTo>
                  <a:lnTo>
                    <a:pt x="311479" y="1468504"/>
                  </a:lnTo>
                  <a:lnTo>
                    <a:pt x="301559" y="1471583"/>
                  </a:lnTo>
                  <a:cubicBezTo>
                    <a:pt x="169974" y="1527239"/>
                    <a:pt x="77644" y="1657533"/>
                    <a:pt x="77644" y="1809392"/>
                  </a:cubicBezTo>
                  <a:cubicBezTo>
                    <a:pt x="77644" y="1964412"/>
                    <a:pt x="173861" y="2096962"/>
                    <a:pt x="309834" y="2150580"/>
                  </a:cubicBezTo>
                  <a:lnTo>
                    <a:pt x="311476" y="2151067"/>
                  </a:lnTo>
                  <a:lnTo>
                    <a:pt x="301557" y="2154147"/>
                  </a:lnTo>
                  <a:cubicBezTo>
                    <a:pt x="169972" y="2209802"/>
                    <a:pt x="77642" y="2340096"/>
                    <a:pt x="77642" y="2491955"/>
                  </a:cubicBezTo>
                  <a:cubicBezTo>
                    <a:pt x="77642" y="2646977"/>
                    <a:pt x="173859" y="2779527"/>
                    <a:pt x="309832" y="2833144"/>
                  </a:cubicBezTo>
                  <a:lnTo>
                    <a:pt x="311476" y="2833632"/>
                  </a:lnTo>
                  <a:lnTo>
                    <a:pt x="301557" y="2836711"/>
                  </a:lnTo>
                  <a:cubicBezTo>
                    <a:pt x="169971" y="2892367"/>
                    <a:pt x="77642" y="3022661"/>
                    <a:pt x="77642" y="3174519"/>
                  </a:cubicBezTo>
                  <a:cubicBezTo>
                    <a:pt x="77642" y="3329541"/>
                    <a:pt x="173859" y="3462091"/>
                    <a:pt x="309832" y="3515708"/>
                  </a:cubicBezTo>
                  <a:lnTo>
                    <a:pt x="311476" y="3516197"/>
                  </a:lnTo>
                  <a:lnTo>
                    <a:pt x="301557" y="3519276"/>
                  </a:lnTo>
                  <a:cubicBezTo>
                    <a:pt x="169971" y="3574932"/>
                    <a:pt x="77642" y="3705226"/>
                    <a:pt x="77642" y="3857084"/>
                  </a:cubicBezTo>
                  <a:cubicBezTo>
                    <a:pt x="77642" y="4012107"/>
                    <a:pt x="173858" y="4144656"/>
                    <a:pt x="309831" y="4198273"/>
                  </a:cubicBezTo>
                  <a:lnTo>
                    <a:pt x="311476" y="4198762"/>
                  </a:lnTo>
                  <a:lnTo>
                    <a:pt x="301556" y="4201841"/>
                  </a:lnTo>
                  <a:cubicBezTo>
                    <a:pt x="169971" y="4257497"/>
                    <a:pt x="77642" y="4387791"/>
                    <a:pt x="77642" y="4539649"/>
                  </a:cubicBezTo>
                  <a:cubicBezTo>
                    <a:pt x="77642" y="4694672"/>
                    <a:pt x="173858" y="4827221"/>
                    <a:pt x="309831" y="4880838"/>
                  </a:cubicBezTo>
                  <a:lnTo>
                    <a:pt x="311476" y="4881327"/>
                  </a:lnTo>
                  <a:lnTo>
                    <a:pt x="301556" y="4884406"/>
                  </a:lnTo>
                  <a:cubicBezTo>
                    <a:pt x="169971" y="4940062"/>
                    <a:pt x="77641" y="5070356"/>
                    <a:pt x="77641" y="5222214"/>
                  </a:cubicBezTo>
                  <a:cubicBezTo>
                    <a:pt x="77641" y="5374073"/>
                    <a:pt x="169971" y="5504367"/>
                    <a:pt x="301556" y="5560022"/>
                  </a:cubicBezTo>
                  <a:lnTo>
                    <a:pt x="311479" y="5563103"/>
                  </a:lnTo>
                  <a:lnTo>
                    <a:pt x="309834" y="5563591"/>
                  </a:lnTo>
                  <a:cubicBezTo>
                    <a:pt x="173860" y="5617208"/>
                    <a:pt x="77644" y="5749758"/>
                    <a:pt x="77644" y="5904780"/>
                  </a:cubicBezTo>
                  <a:cubicBezTo>
                    <a:pt x="77644" y="6107258"/>
                    <a:pt x="241785" y="6271399"/>
                    <a:pt x="444264" y="6271399"/>
                  </a:cubicBezTo>
                  <a:cubicBezTo>
                    <a:pt x="577141" y="6271399"/>
                    <a:pt x="693507" y="6200710"/>
                    <a:pt x="757807" y="6094885"/>
                  </a:cubicBezTo>
                  <a:lnTo>
                    <a:pt x="792488" y="6006551"/>
                  </a:lnTo>
                  <a:lnTo>
                    <a:pt x="805195" y="6047485"/>
                  </a:lnTo>
                  <a:cubicBezTo>
                    <a:pt x="860851" y="6179070"/>
                    <a:pt x="991145" y="6271399"/>
                    <a:pt x="1143004" y="6271399"/>
                  </a:cubicBezTo>
                  <a:cubicBezTo>
                    <a:pt x="1275881" y="6271399"/>
                    <a:pt x="1392247" y="6200710"/>
                    <a:pt x="1456548" y="6094885"/>
                  </a:cubicBezTo>
                  <a:lnTo>
                    <a:pt x="1491228" y="6006551"/>
                  </a:lnTo>
                  <a:lnTo>
                    <a:pt x="1503935" y="6047485"/>
                  </a:lnTo>
                  <a:cubicBezTo>
                    <a:pt x="1559591" y="6179070"/>
                    <a:pt x="1689885" y="6271399"/>
                    <a:pt x="1841745" y="6271399"/>
                  </a:cubicBezTo>
                  <a:cubicBezTo>
                    <a:pt x="1974621" y="6271399"/>
                    <a:pt x="2090987" y="6200710"/>
                    <a:pt x="2155286" y="6094885"/>
                  </a:cubicBezTo>
                  <a:lnTo>
                    <a:pt x="2189968" y="6006551"/>
                  </a:lnTo>
                  <a:lnTo>
                    <a:pt x="2202675" y="6047485"/>
                  </a:lnTo>
                  <a:cubicBezTo>
                    <a:pt x="2258331" y="6179070"/>
                    <a:pt x="2388624" y="6271399"/>
                    <a:pt x="2540484" y="6271399"/>
                  </a:cubicBezTo>
                  <a:cubicBezTo>
                    <a:pt x="2673362" y="6271399"/>
                    <a:pt x="2789727" y="6200710"/>
                    <a:pt x="2854027" y="6094885"/>
                  </a:cubicBezTo>
                  <a:lnTo>
                    <a:pt x="2888709" y="6006551"/>
                  </a:lnTo>
                  <a:lnTo>
                    <a:pt x="2901415" y="6047485"/>
                  </a:lnTo>
                  <a:cubicBezTo>
                    <a:pt x="2957071" y="6179070"/>
                    <a:pt x="3087365" y="6271399"/>
                    <a:pt x="3239224" y="6271399"/>
                  </a:cubicBezTo>
                  <a:cubicBezTo>
                    <a:pt x="3372101" y="6271399"/>
                    <a:pt x="3488467" y="6200710"/>
                    <a:pt x="3552767" y="6094885"/>
                  </a:cubicBezTo>
                  <a:lnTo>
                    <a:pt x="3587448" y="6006551"/>
                  </a:lnTo>
                  <a:lnTo>
                    <a:pt x="3600155" y="6047485"/>
                  </a:lnTo>
                  <a:cubicBezTo>
                    <a:pt x="3655810" y="6179070"/>
                    <a:pt x="3786105" y="6271399"/>
                    <a:pt x="3937961" y="6271399"/>
                  </a:cubicBezTo>
                  <a:cubicBezTo>
                    <a:pt x="4070838" y="6271399"/>
                    <a:pt x="4187204" y="6200710"/>
                    <a:pt x="4251505" y="6094885"/>
                  </a:cubicBezTo>
                  <a:lnTo>
                    <a:pt x="4286186" y="6006551"/>
                  </a:lnTo>
                  <a:lnTo>
                    <a:pt x="4298892" y="6047485"/>
                  </a:lnTo>
                  <a:cubicBezTo>
                    <a:pt x="4354548" y="6179070"/>
                    <a:pt x="4484842" y="6271399"/>
                    <a:pt x="4636701" y="6271399"/>
                  </a:cubicBezTo>
                  <a:cubicBezTo>
                    <a:pt x="4769578" y="6271399"/>
                    <a:pt x="4885944" y="6200710"/>
                    <a:pt x="4950244" y="6094885"/>
                  </a:cubicBezTo>
                  <a:lnTo>
                    <a:pt x="4984925" y="6006550"/>
                  </a:lnTo>
                  <a:lnTo>
                    <a:pt x="4997632" y="6047485"/>
                  </a:lnTo>
                  <a:cubicBezTo>
                    <a:pt x="5053288" y="6179070"/>
                    <a:pt x="5183582" y="6271399"/>
                    <a:pt x="5335441" y="6271399"/>
                  </a:cubicBezTo>
                  <a:cubicBezTo>
                    <a:pt x="5468318" y="6271399"/>
                    <a:pt x="5584684" y="6200710"/>
                    <a:pt x="5648984" y="6094885"/>
                  </a:cubicBezTo>
                  <a:lnTo>
                    <a:pt x="5683665" y="6006551"/>
                  </a:lnTo>
                  <a:lnTo>
                    <a:pt x="5696372" y="6047485"/>
                  </a:lnTo>
                  <a:cubicBezTo>
                    <a:pt x="5752028" y="6179070"/>
                    <a:pt x="5882322" y="6271399"/>
                    <a:pt x="6034181" y="6271399"/>
                  </a:cubicBezTo>
                  <a:cubicBezTo>
                    <a:pt x="6167058" y="6271399"/>
                    <a:pt x="6283424" y="6200710"/>
                    <a:pt x="6347724" y="6094885"/>
                  </a:cubicBezTo>
                  <a:lnTo>
                    <a:pt x="6382405" y="6006551"/>
                  </a:lnTo>
                  <a:lnTo>
                    <a:pt x="6395112" y="6047485"/>
                  </a:lnTo>
                  <a:cubicBezTo>
                    <a:pt x="6450768" y="6179070"/>
                    <a:pt x="6581062" y="6271399"/>
                    <a:pt x="6732921" y="6271399"/>
                  </a:cubicBezTo>
                  <a:cubicBezTo>
                    <a:pt x="6865798" y="6271399"/>
                    <a:pt x="6982164" y="6200710"/>
                    <a:pt x="7046464" y="6094885"/>
                  </a:cubicBezTo>
                  <a:lnTo>
                    <a:pt x="7081145" y="6006551"/>
                  </a:lnTo>
                  <a:lnTo>
                    <a:pt x="7093852" y="6047485"/>
                  </a:lnTo>
                  <a:cubicBezTo>
                    <a:pt x="7149508" y="6179070"/>
                    <a:pt x="7279802" y="6271399"/>
                    <a:pt x="7431661" y="6271399"/>
                  </a:cubicBezTo>
                  <a:cubicBezTo>
                    <a:pt x="7564538" y="6271399"/>
                    <a:pt x="7680904" y="6200710"/>
                    <a:pt x="7745204" y="6094885"/>
                  </a:cubicBezTo>
                  <a:lnTo>
                    <a:pt x="7779885" y="6006551"/>
                  </a:lnTo>
                  <a:lnTo>
                    <a:pt x="7792592" y="6047485"/>
                  </a:lnTo>
                  <a:cubicBezTo>
                    <a:pt x="7848248" y="6179070"/>
                    <a:pt x="7978542" y="6271399"/>
                    <a:pt x="8130401" y="6271399"/>
                  </a:cubicBezTo>
                  <a:cubicBezTo>
                    <a:pt x="8263278" y="6271399"/>
                    <a:pt x="8379644" y="6200710"/>
                    <a:pt x="8443944" y="6094885"/>
                  </a:cubicBezTo>
                  <a:lnTo>
                    <a:pt x="8478624" y="6006555"/>
                  </a:lnTo>
                  <a:lnTo>
                    <a:pt x="8491329" y="6047485"/>
                  </a:lnTo>
                  <a:cubicBezTo>
                    <a:pt x="8546985" y="6179070"/>
                    <a:pt x="8677279" y="6271399"/>
                    <a:pt x="8829138" y="6271399"/>
                  </a:cubicBezTo>
                  <a:cubicBezTo>
                    <a:pt x="9031617" y="6271399"/>
                    <a:pt x="9195758" y="6107258"/>
                    <a:pt x="9195758" y="5904780"/>
                  </a:cubicBezTo>
                  <a:cubicBezTo>
                    <a:pt x="9195758" y="5749758"/>
                    <a:pt x="9099542" y="5617208"/>
                    <a:pt x="8963569" y="5563591"/>
                  </a:cubicBezTo>
                  <a:lnTo>
                    <a:pt x="8961922" y="5563102"/>
                  </a:lnTo>
                  <a:lnTo>
                    <a:pt x="8971843" y="5560022"/>
                  </a:lnTo>
                  <a:cubicBezTo>
                    <a:pt x="9103429" y="5504367"/>
                    <a:pt x="9195758" y="5374073"/>
                    <a:pt x="9195758" y="5222214"/>
                  </a:cubicBezTo>
                  <a:cubicBezTo>
                    <a:pt x="9195758" y="5070356"/>
                    <a:pt x="9103429" y="4940062"/>
                    <a:pt x="8971843" y="4884406"/>
                  </a:cubicBezTo>
                  <a:lnTo>
                    <a:pt x="8961924" y="4881327"/>
                  </a:lnTo>
                  <a:lnTo>
                    <a:pt x="8963569" y="4880838"/>
                  </a:lnTo>
                  <a:cubicBezTo>
                    <a:pt x="9099542" y="4827221"/>
                    <a:pt x="9195758" y="4694671"/>
                    <a:pt x="9195758" y="4539649"/>
                  </a:cubicBezTo>
                  <a:cubicBezTo>
                    <a:pt x="9195758" y="4387791"/>
                    <a:pt x="9103429" y="4257497"/>
                    <a:pt x="8971843" y="4201841"/>
                  </a:cubicBezTo>
                  <a:lnTo>
                    <a:pt x="8961924" y="4198762"/>
                  </a:lnTo>
                  <a:lnTo>
                    <a:pt x="8963569" y="4198273"/>
                  </a:lnTo>
                  <a:cubicBezTo>
                    <a:pt x="9099542" y="4144656"/>
                    <a:pt x="9195758" y="4012106"/>
                    <a:pt x="9195758" y="3857084"/>
                  </a:cubicBezTo>
                  <a:cubicBezTo>
                    <a:pt x="9195758" y="3705226"/>
                    <a:pt x="9103429" y="3574932"/>
                    <a:pt x="8971843" y="3519276"/>
                  </a:cubicBezTo>
                  <a:lnTo>
                    <a:pt x="8961924" y="3516197"/>
                  </a:lnTo>
                  <a:lnTo>
                    <a:pt x="8963569" y="3515708"/>
                  </a:lnTo>
                  <a:cubicBezTo>
                    <a:pt x="9099542" y="3462091"/>
                    <a:pt x="9195758" y="3329541"/>
                    <a:pt x="9195758" y="3174519"/>
                  </a:cubicBezTo>
                  <a:cubicBezTo>
                    <a:pt x="9195758" y="3022661"/>
                    <a:pt x="9103429" y="2892367"/>
                    <a:pt x="8971843" y="2836711"/>
                  </a:cubicBezTo>
                  <a:lnTo>
                    <a:pt x="8961924" y="2833632"/>
                  </a:lnTo>
                  <a:lnTo>
                    <a:pt x="8963569" y="2833144"/>
                  </a:lnTo>
                  <a:cubicBezTo>
                    <a:pt x="9099542" y="2779527"/>
                    <a:pt x="9195758" y="2646977"/>
                    <a:pt x="9195758" y="2491955"/>
                  </a:cubicBezTo>
                  <a:cubicBezTo>
                    <a:pt x="9195758" y="2340096"/>
                    <a:pt x="9103429" y="2209802"/>
                    <a:pt x="8971843" y="2154147"/>
                  </a:cubicBezTo>
                  <a:lnTo>
                    <a:pt x="8961925" y="2151067"/>
                  </a:lnTo>
                  <a:lnTo>
                    <a:pt x="8963569" y="2150580"/>
                  </a:lnTo>
                  <a:cubicBezTo>
                    <a:pt x="9099542" y="2096962"/>
                    <a:pt x="9195758" y="1964412"/>
                    <a:pt x="9195758" y="1809392"/>
                  </a:cubicBezTo>
                  <a:cubicBezTo>
                    <a:pt x="9195758" y="1657533"/>
                    <a:pt x="9103429" y="1527239"/>
                    <a:pt x="8971843" y="1471583"/>
                  </a:cubicBezTo>
                  <a:lnTo>
                    <a:pt x="8961924" y="1468504"/>
                  </a:lnTo>
                  <a:lnTo>
                    <a:pt x="8963569" y="1468016"/>
                  </a:lnTo>
                  <a:cubicBezTo>
                    <a:pt x="9099542" y="1414399"/>
                    <a:pt x="9195758" y="1281849"/>
                    <a:pt x="9195758" y="1126826"/>
                  </a:cubicBezTo>
                  <a:cubicBezTo>
                    <a:pt x="9195758" y="974968"/>
                    <a:pt x="9103429" y="844675"/>
                    <a:pt x="8971843" y="789018"/>
                  </a:cubicBezTo>
                  <a:lnTo>
                    <a:pt x="8961924" y="785939"/>
                  </a:lnTo>
                  <a:lnTo>
                    <a:pt x="8963569" y="785450"/>
                  </a:lnTo>
                  <a:cubicBezTo>
                    <a:pt x="9099542" y="731833"/>
                    <a:pt x="9195758" y="599284"/>
                    <a:pt x="9195758" y="444261"/>
                  </a:cubicBezTo>
                  <a:cubicBezTo>
                    <a:pt x="9195758" y="241783"/>
                    <a:pt x="9031617" y="77642"/>
                    <a:pt x="8829138" y="77642"/>
                  </a:cubicBezTo>
                  <a:cubicBezTo>
                    <a:pt x="8677279" y="77642"/>
                    <a:pt x="8546985" y="169972"/>
                    <a:pt x="8491329" y="301557"/>
                  </a:cubicBezTo>
                  <a:lnTo>
                    <a:pt x="8478624" y="342486"/>
                  </a:lnTo>
                  <a:lnTo>
                    <a:pt x="8443945" y="254156"/>
                  </a:lnTo>
                  <a:cubicBezTo>
                    <a:pt x="8379644" y="148332"/>
                    <a:pt x="8263278" y="77642"/>
                    <a:pt x="8130401" y="77642"/>
                  </a:cubicBezTo>
                  <a:close/>
                  <a:moveTo>
                    <a:pt x="1841747" y="0"/>
                  </a:moveTo>
                  <a:cubicBezTo>
                    <a:pt x="1975928" y="0"/>
                    <a:pt x="2096215" y="59487"/>
                    <a:pt x="2177674" y="153525"/>
                  </a:cubicBezTo>
                  <a:lnTo>
                    <a:pt x="2191448" y="172418"/>
                  </a:lnTo>
                  <a:lnTo>
                    <a:pt x="2226347" y="130121"/>
                  </a:lnTo>
                  <a:cubicBezTo>
                    <a:pt x="2306742" y="49726"/>
                    <a:pt x="2417808" y="0"/>
                    <a:pt x="2540487" y="0"/>
                  </a:cubicBezTo>
                  <a:cubicBezTo>
                    <a:pt x="2674668" y="0"/>
                    <a:pt x="2794954" y="59486"/>
                    <a:pt x="2876414" y="153525"/>
                  </a:cubicBezTo>
                  <a:lnTo>
                    <a:pt x="2890189" y="172418"/>
                  </a:lnTo>
                  <a:lnTo>
                    <a:pt x="2925087" y="130121"/>
                  </a:lnTo>
                  <a:cubicBezTo>
                    <a:pt x="3005482" y="49726"/>
                    <a:pt x="3116548" y="0"/>
                    <a:pt x="3239227" y="0"/>
                  </a:cubicBezTo>
                  <a:cubicBezTo>
                    <a:pt x="3373408" y="0"/>
                    <a:pt x="3493695" y="59486"/>
                    <a:pt x="3575154" y="153525"/>
                  </a:cubicBezTo>
                  <a:lnTo>
                    <a:pt x="3588929" y="172418"/>
                  </a:lnTo>
                  <a:lnTo>
                    <a:pt x="3623826" y="130121"/>
                  </a:lnTo>
                  <a:cubicBezTo>
                    <a:pt x="3704222" y="49726"/>
                    <a:pt x="3815287" y="0"/>
                    <a:pt x="3937961" y="0"/>
                  </a:cubicBezTo>
                  <a:cubicBezTo>
                    <a:pt x="4072142" y="0"/>
                    <a:pt x="4192429" y="59486"/>
                    <a:pt x="4273888" y="153525"/>
                  </a:cubicBezTo>
                  <a:lnTo>
                    <a:pt x="4287663" y="172418"/>
                  </a:lnTo>
                  <a:lnTo>
                    <a:pt x="4322561" y="130121"/>
                  </a:lnTo>
                  <a:cubicBezTo>
                    <a:pt x="4402957" y="49726"/>
                    <a:pt x="4514022" y="0"/>
                    <a:pt x="4636701" y="0"/>
                  </a:cubicBezTo>
                  <a:cubicBezTo>
                    <a:pt x="4770882" y="0"/>
                    <a:pt x="4891169" y="59486"/>
                    <a:pt x="4972628" y="153525"/>
                  </a:cubicBezTo>
                  <a:lnTo>
                    <a:pt x="4986403" y="172418"/>
                  </a:lnTo>
                  <a:lnTo>
                    <a:pt x="5021301" y="130121"/>
                  </a:lnTo>
                  <a:cubicBezTo>
                    <a:pt x="5101697" y="49726"/>
                    <a:pt x="5212762" y="0"/>
                    <a:pt x="5335441" y="0"/>
                  </a:cubicBezTo>
                  <a:cubicBezTo>
                    <a:pt x="5469622" y="0"/>
                    <a:pt x="5589909" y="59486"/>
                    <a:pt x="5671368" y="153525"/>
                  </a:cubicBezTo>
                  <a:lnTo>
                    <a:pt x="5685143" y="172418"/>
                  </a:lnTo>
                  <a:lnTo>
                    <a:pt x="5720041" y="130121"/>
                  </a:lnTo>
                  <a:cubicBezTo>
                    <a:pt x="5800437" y="49725"/>
                    <a:pt x="5911502" y="0"/>
                    <a:pt x="6034181" y="0"/>
                  </a:cubicBezTo>
                  <a:cubicBezTo>
                    <a:pt x="6168362" y="0"/>
                    <a:pt x="6288649" y="59486"/>
                    <a:pt x="6370108" y="153525"/>
                  </a:cubicBezTo>
                  <a:lnTo>
                    <a:pt x="6383883" y="172418"/>
                  </a:lnTo>
                  <a:lnTo>
                    <a:pt x="6418781" y="130121"/>
                  </a:lnTo>
                  <a:cubicBezTo>
                    <a:pt x="6499177" y="49725"/>
                    <a:pt x="6610242" y="0"/>
                    <a:pt x="6732921" y="0"/>
                  </a:cubicBezTo>
                  <a:cubicBezTo>
                    <a:pt x="6867102" y="0"/>
                    <a:pt x="6987389" y="59486"/>
                    <a:pt x="7068848" y="153525"/>
                  </a:cubicBezTo>
                  <a:lnTo>
                    <a:pt x="7082623" y="172417"/>
                  </a:lnTo>
                  <a:lnTo>
                    <a:pt x="7117521" y="130121"/>
                  </a:lnTo>
                  <a:cubicBezTo>
                    <a:pt x="7197916" y="49725"/>
                    <a:pt x="7308982" y="0"/>
                    <a:pt x="7431661" y="0"/>
                  </a:cubicBezTo>
                  <a:cubicBezTo>
                    <a:pt x="7565842" y="0"/>
                    <a:pt x="7686129" y="59486"/>
                    <a:pt x="7767588" y="153525"/>
                  </a:cubicBezTo>
                  <a:lnTo>
                    <a:pt x="7781363" y="172417"/>
                  </a:lnTo>
                  <a:lnTo>
                    <a:pt x="7816261" y="130120"/>
                  </a:lnTo>
                  <a:cubicBezTo>
                    <a:pt x="7896656" y="49725"/>
                    <a:pt x="8007722" y="0"/>
                    <a:pt x="8130401" y="0"/>
                  </a:cubicBezTo>
                  <a:cubicBezTo>
                    <a:pt x="8264582" y="0"/>
                    <a:pt x="8384869" y="59486"/>
                    <a:pt x="8466328" y="153525"/>
                  </a:cubicBezTo>
                  <a:lnTo>
                    <a:pt x="8480101" y="172415"/>
                  </a:lnTo>
                  <a:lnTo>
                    <a:pt x="8514998" y="130120"/>
                  </a:lnTo>
                  <a:cubicBezTo>
                    <a:pt x="8595393" y="49725"/>
                    <a:pt x="8706459" y="0"/>
                    <a:pt x="8829138" y="0"/>
                  </a:cubicBezTo>
                  <a:cubicBezTo>
                    <a:pt x="9074497" y="0"/>
                    <a:pt x="9273399" y="198901"/>
                    <a:pt x="9273399" y="444260"/>
                  </a:cubicBezTo>
                  <a:cubicBezTo>
                    <a:pt x="9273399" y="536270"/>
                    <a:pt x="9245429" y="621747"/>
                    <a:pt x="9197527" y="692651"/>
                  </a:cubicBezTo>
                  <a:lnTo>
                    <a:pt x="9111947" y="786835"/>
                  </a:lnTo>
                  <a:lnTo>
                    <a:pt x="9143278" y="812685"/>
                  </a:lnTo>
                  <a:cubicBezTo>
                    <a:pt x="9223674" y="893081"/>
                    <a:pt x="9273399" y="1004147"/>
                    <a:pt x="9273399" y="1126826"/>
                  </a:cubicBezTo>
                  <a:cubicBezTo>
                    <a:pt x="9273399" y="1218835"/>
                    <a:pt x="9245429" y="1304312"/>
                    <a:pt x="9197527" y="1375216"/>
                  </a:cubicBezTo>
                  <a:lnTo>
                    <a:pt x="9111947" y="1469400"/>
                  </a:lnTo>
                  <a:lnTo>
                    <a:pt x="9143278" y="1495250"/>
                  </a:lnTo>
                  <a:cubicBezTo>
                    <a:pt x="9223674" y="1575646"/>
                    <a:pt x="9273399" y="1686711"/>
                    <a:pt x="9273399" y="1809390"/>
                  </a:cubicBezTo>
                  <a:cubicBezTo>
                    <a:pt x="9273399" y="1901400"/>
                    <a:pt x="9245429" y="1986876"/>
                    <a:pt x="9197527" y="2057780"/>
                  </a:cubicBezTo>
                  <a:lnTo>
                    <a:pt x="9111948" y="2151963"/>
                  </a:lnTo>
                  <a:lnTo>
                    <a:pt x="9143278" y="2177814"/>
                  </a:lnTo>
                  <a:cubicBezTo>
                    <a:pt x="9223674" y="2258209"/>
                    <a:pt x="9273399" y="2369274"/>
                    <a:pt x="9273399" y="2491954"/>
                  </a:cubicBezTo>
                  <a:cubicBezTo>
                    <a:pt x="9273399" y="2583964"/>
                    <a:pt x="9245429" y="2669440"/>
                    <a:pt x="9197527" y="2740345"/>
                  </a:cubicBezTo>
                  <a:lnTo>
                    <a:pt x="9111947" y="2834528"/>
                  </a:lnTo>
                  <a:lnTo>
                    <a:pt x="9143278" y="2860379"/>
                  </a:lnTo>
                  <a:cubicBezTo>
                    <a:pt x="9223674" y="2940774"/>
                    <a:pt x="9273399" y="3051839"/>
                    <a:pt x="9273399" y="3174518"/>
                  </a:cubicBezTo>
                  <a:cubicBezTo>
                    <a:pt x="9273399" y="3266528"/>
                    <a:pt x="9245429" y="3352004"/>
                    <a:pt x="9197527" y="3422909"/>
                  </a:cubicBezTo>
                  <a:lnTo>
                    <a:pt x="9111947" y="3517092"/>
                  </a:lnTo>
                  <a:lnTo>
                    <a:pt x="9143278" y="3542943"/>
                  </a:lnTo>
                  <a:cubicBezTo>
                    <a:pt x="9223674" y="3623338"/>
                    <a:pt x="9273399" y="3734404"/>
                    <a:pt x="9273399" y="3857083"/>
                  </a:cubicBezTo>
                  <a:cubicBezTo>
                    <a:pt x="9273399" y="3949093"/>
                    <a:pt x="9245429" y="4034569"/>
                    <a:pt x="9197527" y="4105474"/>
                  </a:cubicBezTo>
                  <a:lnTo>
                    <a:pt x="9111947" y="4199658"/>
                  </a:lnTo>
                  <a:lnTo>
                    <a:pt x="9143278" y="4225508"/>
                  </a:lnTo>
                  <a:cubicBezTo>
                    <a:pt x="9223674" y="4305903"/>
                    <a:pt x="9273399" y="4416969"/>
                    <a:pt x="9273399" y="4539648"/>
                  </a:cubicBezTo>
                  <a:cubicBezTo>
                    <a:pt x="9273399" y="4631658"/>
                    <a:pt x="9245429" y="4717134"/>
                    <a:pt x="9197527" y="4788039"/>
                  </a:cubicBezTo>
                  <a:lnTo>
                    <a:pt x="9111947" y="4882223"/>
                  </a:lnTo>
                  <a:lnTo>
                    <a:pt x="9143278" y="4908073"/>
                  </a:lnTo>
                  <a:cubicBezTo>
                    <a:pt x="9223674" y="4988469"/>
                    <a:pt x="9273399" y="5099534"/>
                    <a:pt x="9273399" y="5222213"/>
                  </a:cubicBezTo>
                  <a:cubicBezTo>
                    <a:pt x="9273399" y="5344893"/>
                    <a:pt x="9223674" y="5455958"/>
                    <a:pt x="9143278" y="5536353"/>
                  </a:cubicBezTo>
                  <a:lnTo>
                    <a:pt x="9111947" y="5562204"/>
                  </a:lnTo>
                  <a:lnTo>
                    <a:pt x="9197527" y="5656388"/>
                  </a:lnTo>
                  <a:cubicBezTo>
                    <a:pt x="9245429" y="5727293"/>
                    <a:pt x="9273399" y="5812770"/>
                    <a:pt x="9273399" y="5904779"/>
                  </a:cubicBezTo>
                  <a:cubicBezTo>
                    <a:pt x="9273399" y="6150138"/>
                    <a:pt x="9074497" y="6349040"/>
                    <a:pt x="8829138" y="6349040"/>
                  </a:cubicBezTo>
                  <a:cubicBezTo>
                    <a:pt x="8706458" y="6349040"/>
                    <a:pt x="8595393" y="6299315"/>
                    <a:pt x="8514998" y="6218919"/>
                  </a:cubicBezTo>
                  <a:lnTo>
                    <a:pt x="8480101" y="6176625"/>
                  </a:lnTo>
                  <a:lnTo>
                    <a:pt x="8466328" y="6195515"/>
                  </a:lnTo>
                  <a:cubicBezTo>
                    <a:pt x="8384868" y="6289554"/>
                    <a:pt x="8264582" y="6349040"/>
                    <a:pt x="8130401" y="6349040"/>
                  </a:cubicBezTo>
                  <a:cubicBezTo>
                    <a:pt x="8007722" y="6349040"/>
                    <a:pt x="7896657" y="6299315"/>
                    <a:pt x="7816261" y="6218919"/>
                  </a:cubicBezTo>
                  <a:lnTo>
                    <a:pt x="7781363" y="6176622"/>
                  </a:lnTo>
                  <a:lnTo>
                    <a:pt x="7767588" y="6195515"/>
                  </a:lnTo>
                  <a:cubicBezTo>
                    <a:pt x="7686129" y="6289554"/>
                    <a:pt x="7565842" y="6349040"/>
                    <a:pt x="7431661" y="6349040"/>
                  </a:cubicBezTo>
                  <a:cubicBezTo>
                    <a:pt x="7308982" y="6349040"/>
                    <a:pt x="7197916" y="6299315"/>
                    <a:pt x="7117521" y="6218919"/>
                  </a:cubicBezTo>
                  <a:lnTo>
                    <a:pt x="7082623" y="6176623"/>
                  </a:lnTo>
                  <a:lnTo>
                    <a:pt x="7068848" y="6195515"/>
                  </a:lnTo>
                  <a:cubicBezTo>
                    <a:pt x="6987389" y="6289554"/>
                    <a:pt x="6867102" y="6349040"/>
                    <a:pt x="6732921" y="6349040"/>
                  </a:cubicBezTo>
                  <a:cubicBezTo>
                    <a:pt x="6610242" y="6349040"/>
                    <a:pt x="6499177" y="6299315"/>
                    <a:pt x="6418781" y="6218919"/>
                  </a:cubicBezTo>
                  <a:lnTo>
                    <a:pt x="6383883" y="6176622"/>
                  </a:lnTo>
                  <a:lnTo>
                    <a:pt x="6370108" y="6195515"/>
                  </a:lnTo>
                  <a:cubicBezTo>
                    <a:pt x="6288649" y="6289554"/>
                    <a:pt x="6168362" y="6349040"/>
                    <a:pt x="6034181" y="6349040"/>
                  </a:cubicBezTo>
                  <a:cubicBezTo>
                    <a:pt x="5911502" y="6349040"/>
                    <a:pt x="5800437" y="6299315"/>
                    <a:pt x="5720041" y="6218919"/>
                  </a:cubicBezTo>
                  <a:lnTo>
                    <a:pt x="5685143" y="6176623"/>
                  </a:lnTo>
                  <a:lnTo>
                    <a:pt x="5671368" y="6195515"/>
                  </a:lnTo>
                  <a:cubicBezTo>
                    <a:pt x="5589909" y="6289554"/>
                    <a:pt x="5469622" y="6349040"/>
                    <a:pt x="5335441" y="6349040"/>
                  </a:cubicBezTo>
                  <a:cubicBezTo>
                    <a:pt x="5212762" y="6349040"/>
                    <a:pt x="5101697" y="6299315"/>
                    <a:pt x="5021301" y="6218919"/>
                  </a:cubicBezTo>
                  <a:lnTo>
                    <a:pt x="4986403" y="6176623"/>
                  </a:lnTo>
                  <a:lnTo>
                    <a:pt x="4972628" y="6195515"/>
                  </a:lnTo>
                  <a:cubicBezTo>
                    <a:pt x="4891169" y="6289554"/>
                    <a:pt x="4770882" y="6349040"/>
                    <a:pt x="4636701" y="6349040"/>
                  </a:cubicBezTo>
                  <a:cubicBezTo>
                    <a:pt x="4514022" y="6349040"/>
                    <a:pt x="4402957" y="6299315"/>
                    <a:pt x="4322561" y="6218919"/>
                  </a:cubicBezTo>
                  <a:lnTo>
                    <a:pt x="4287663" y="6176623"/>
                  </a:lnTo>
                  <a:lnTo>
                    <a:pt x="4273888" y="6195515"/>
                  </a:lnTo>
                  <a:cubicBezTo>
                    <a:pt x="4192429" y="6289554"/>
                    <a:pt x="4072142" y="6349040"/>
                    <a:pt x="3937961" y="6349040"/>
                  </a:cubicBezTo>
                  <a:cubicBezTo>
                    <a:pt x="3815285" y="6349040"/>
                    <a:pt x="3704219" y="6299315"/>
                    <a:pt x="3623823" y="6218919"/>
                  </a:cubicBezTo>
                  <a:lnTo>
                    <a:pt x="3588926" y="6176623"/>
                  </a:lnTo>
                  <a:lnTo>
                    <a:pt x="3575151" y="6195515"/>
                  </a:lnTo>
                  <a:cubicBezTo>
                    <a:pt x="3493691" y="6289554"/>
                    <a:pt x="3373404" y="6349040"/>
                    <a:pt x="3239224" y="6349040"/>
                  </a:cubicBezTo>
                  <a:cubicBezTo>
                    <a:pt x="3116545" y="6349040"/>
                    <a:pt x="3005479" y="6299315"/>
                    <a:pt x="2925084" y="6218919"/>
                  </a:cubicBezTo>
                  <a:lnTo>
                    <a:pt x="2890186" y="6176623"/>
                  </a:lnTo>
                  <a:lnTo>
                    <a:pt x="2876411" y="6195515"/>
                  </a:lnTo>
                  <a:cubicBezTo>
                    <a:pt x="2794952" y="6289554"/>
                    <a:pt x="2674665" y="6349040"/>
                    <a:pt x="2540484" y="6349040"/>
                  </a:cubicBezTo>
                  <a:cubicBezTo>
                    <a:pt x="2417805" y="6349040"/>
                    <a:pt x="2306738" y="6299315"/>
                    <a:pt x="2226343" y="6218919"/>
                  </a:cubicBezTo>
                  <a:lnTo>
                    <a:pt x="2191447" y="6176623"/>
                  </a:lnTo>
                  <a:lnTo>
                    <a:pt x="2177672" y="6195515"/>
                  </a:lnTo>
                  <a:cubicBezTo>
                    <a:pt x="2096211" y="6289554"/>
                    <a:pt x="1975926" y="6349040"/>
                    <a:pt x="1841744" y="6349040"/>
                  </a:cubicBezTo>
                  <a:cubicBezTo>
                    <a:pt x="1719064" y="6349040"/>
                    <a:pt x="1607999" y="6299315"/>
                    <a:pt x="1527604" y="6218919"/>
                  </a:cubicBezTo>
                  <a:lnTo>
                    <a:pt x="1492707" y="6176623"/>
                  </a:lnTo>
                  <a:lnTo>
                    <a:pt x="1478931" y="6195515"/>
                  </a:lnTo>
                  <a:cubicBezTo>
                    <a:pt x="1397472" y="6289554"/>
                    <a:pt x="1277185" y="6349040"/>
                    <a:pt x="1143005" y="6349040"/>
                  </a:cubicBezTo>
                  <a:cubicBezTo>
                    <a:pt x="1020325" y="6349040"/>
                    <a:pt x="909260" y="6299315"/>
                    <a:pt x="828864" y="6218919"/>
                  </a:cubicBezTo>
                  <a:lnTo>
                    <a:pt x="793966" y="6176623"/>
                  </a:lnTo>
                  <a:lnTo>
                    <a:pt x="780191" y="6195515"/>
                  </a:lnTo>
                  <a:cubicBezTo>
                    <a:pt x="698731" y="6289554"/>
                    <a:pt x="578445" y="6349040"/>
                    <a:pt x="444264" y="6349040"/>
                  </a:cubicBezTo>
                  <a:cubicBezTo>
                    <a:pt x="198905" y="6349040"/>
                    <a:pt x="3" y="6150138"/>
                    <a:pt x="3" y="5904779"/>
                  </a:cubicBezTo>
                  <a:cubicBezTo>
                    <a:pt x="3" y="5770599"/>
                    <a:pt x="59489" y="5650312"/>
                    <a:pt x="153528" y="5568852"/>
                  </a:cubicBezTo>
                  <a:lnTo>
                    <a:pt x="162013" y="5562666"/>
                  </a:lnTo>
                  <a:lnTo>
                    <a:pt x="130121" y="5536353"/>
                  </a:lnTo>
                  <a:cubicBezTo>
                    <a:pt x="49726" y="5455958"/>
                    <a:pt x="0" y="5344893"/>
                    <a:pt x="0" y="5222213"/>
                  </a:cubicBezTo>
                  <a:cubicBezTo>
                    <a:pt x="0" y="5099534"/>
                    <a:pt x="49726" y="4988468"/>
                    <a:pt x="130121" y="4908073"/>
                  </a:cubicBezTo>
                  <a:lnTo>
                    <a:pt x="162011" y="4881762"/>
                  </a:lnTo>
                  <a:lnTo>
                    <a:pt x="153526" y="4875575"/>
                  </a:lnTo>
                  <a:cubicBezTo>
                    <a:pt x="59487" y="4794116"/>
                    <a:pt x="1" y="4673829"/>
                    <a:pt x="1" y="4539648"/>
                  </a:cubicBezTo>
                  <a:cubicBezTo>
                    <a:pt x="1" y="4416969"/>
                    <a:pt x="49726" y="4305904"/>
                    <a:pt x="130121" y="4225508"/>
                  </a:cubicBezTo>
                  <a:lnTo>
                    <a:pt x="162011" y="4199197"/>
                  </a:lnTo>
                  <a:lnTo>
                    <a:pt x="153526" y="4193010"/>
                  </a:lnTo>
                  <a:cubicBezTo>
                    <a:pt x="59487" y="4111551"/>
                    <a:pt x="1" y="3991264"/>
                    <a:pt x="1" y="3857083"/>
                  </a:cubicBezTo>
                  <a:cubicBezTo>
                    <a:pt x="1" y="3734404"/>
                    <a:pt x="49726" y="3623338"/>
                    <a:pt x="130122" y="3542943"/>
                  </a:cubicBezTo>
                  <a:lnTo>
                    <a:pt x="162011" y="3516632"/>
                  </a:lnTo>
                  <a:lnTo>
                    <a:pt x="153526" y="3510445"/>
                  </a:lnTo>
                  <a:cubicBezTo>
                    <a:pt x="59487" y="3428986"/>
                    <a:pt x="1" y="3308699"/>
                    <a:pt x="1" y="3174518"/>
                  </a:cubicBezTo>
                  <a:cubicBezTo>
                    <a:pt x="1" y="3051839"/>
                    <a:pt x="49727" y="2940774"/>
                    <a:pt x="130122" y="2860379"/>
                  </a:cubicBezTo>
                  <a:lnTo>
                    <a:pt x="162011" y="2834067"/>
                  </a:lnTo>
                  <a:lnTo>
                    <a:pt x="153526" y="2827881"/>
                  </a:lnTo>
                  <a:cubicBezTo>
                    <a:pt x="59487" y="2746422"/>
                    <a:pt x="1" y="2626135"/>
                    <a:pt x="1" y="2491954"/>
                  </a:cubicBezTo>
                  <a:cubicBezTo>
                    <a:pt x="1" y="2369274"/>
                    <a:pt x="49727" y="2258210"/>
                    <a:pt x="130122" y="2177814"/>
                  </a:cubicBezTo>
                  <a:lnTo>
                    <a:pt x="162011" y="2151505"/>
                  </a:lnTo>
                  <a:lnTo>
                    <a:pt x="153528" y="2145320"/>
                  </a:lnTo>
                  <a:cubicBezTo>
                    <a:pt x="59490" y="2063858"/>
                    <a:pt x="3" y="1943572"/>
                    <a:pt x="3" y="1809391"/>
                  </a:cubicBezTo>
                  <a:cubicBezTo>
                    <a:pt x="3" y="1686711"/>
                    <a:pt x="49729" y="1575646"/>
                    <a:pt x="130124" y="1495250"/>
                  </a:cubicBezTo>
                  <a:lnTo>
                    <a:pt x="162014" y="1468939"/>
                  </a:lnTo>
                  <a:lnTo>
                    <a:pt x="153529" y="1462753"/>
                  </a:lnTo>
                  <a:cubicBezTo>
                    <a:pt x="59490" y="1381293"/>
                    <a:pt x="4" y="1261007"/>
                    <a:pt x="4" y="1126826"/>
                  </a:cubicBezTo>
                  <a:cubicBezTo>
                    <a:pt x="4" y="1004147"/>
                    <a:pt x="49729" y="893081"/>
                    <a:pt x="130124" y="812685"/>
                  </a:cubicBezTo>
                  <a:lnTo>
                    <a:pt x="162014" y="786374"/>
                  </a:lnTo>
                  <a:lnTo>
                    <a:pt x="153530" y="780188"/>
                  </a:lnTo>
                  <a:cubicBezTo>
                    <a:pt x="59491" y="698729"/>
                    <a:pt x="5" y="578442"/>
                    <a:pt x="5" y="444261"/>
                  </a:cubicBezTo>
                  <a:cubicBezTo>
                    <a:pt x="5" y="198902"/>
                    <a:pt x="198907" y="1"/>
                    <a:pt x="444266" y="1"/>
                  </a:cubicBezTo>
                  <a:cubicBezTo>
                    <a:pt x="578447" y="1"/>
                    <a:pt x="698734" y="59487"/>
                    <a:pt x="780194" y="153526"/>
                  </a:cubicBezTo>
                  <a:lnTo>
                    <a:pt x="793970" y="172418"/>
                  </a:lnTo>
                  <a:lnTo>
                    <a:pt x="828867" y="130121"/>
                  </a:lnTo>
                  <a:cubicBezTo>
                    <a:pt x="909262" y="49726"/>
                    <a:pt x="1020327" y="1"/>
                    <a:pt x="1143008" y="1"/>
                  </a:cubicBezTo>
                  <a:cubicBezTo>
                    <a:pt x="1277188" y="1"/>
                    <a:pt x="1397475" y="59487"/>
                    <a:pt x="1478934" y="153526"/>
                  </a:cubicBezTo>
                  <a:lnTo>
                    <a:pt x="1492709" y="172418"/>
                  </a:lnTo>
                  <a:lnTo>
                    <a:pt x="1527607" y="130121"/>
                  </a:lnTo>
                  <a:cubicBezTo>
                    <a:pt x="1608002" y="49726"/>
                    <a:pt x="1719067" y="0"/>
                    <a:pt x="1841747" y="0"/>
                  </a:cubicBezTo>
                  <a:close/>
                </a:path>
              </a:pathLst>
            </a:custGeom>
            <a:noFill/>
            <a:ln w="127000" cmpd="sng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</p:grp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BFD156B3-0FCF-0927-2AFE-0A0F5EABCF45}"/>
              </a:ext>
            </a:extLst>
          </p:cNvPr>
          <p:cNvSpPr txBox="1"/>
          <p:nvPr/>
        </p:nvSpPr>
        <p:spPr>
          <a:xfrm>
            <a:off x="1179945" y="4691270"/>
            <a:ext cx="7586368" cy="116800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鳴らしても出ることができませんので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ドアを開けてお呼びください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00291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B69FC3D1-3A80-85D7-514F-32CDDB8FDFAD}"/>
              </a:ext>
            </a:extLst>
          </p:cNvPr>
          <p:cNvGrpSpPr/>
          <p:nvPr/>
        </p:nvGrpSpPr>
        <p:grpSpPr>
          <a:xfrm>
            <a:off x="573658" y="723900"/>
            <a:ext cx="8798942" cy="5343546"/>
            <a:chOff x="1072714" y="1079500"/>
            <a:chExt cx="7800830" cy="4632346"/>
          </a:xfrm>
        </p:grpSpPr>
        <p:sp>
          <p:nvSpPr>
            <p:cNvPr id="2" name="テキスト ボックス 1">
              <a:extLst>
                <a:ext uri="{FF2B5EF4-FFF2-40B4-BE49-F238E27FC236}">
                  <a16:creationId xmlns:a16="http://schemas.microsoft.com/office/drawing/2014/main" id="{70E7D13C-0D41-F8C7-D960-A66CF4A2BCF9}"/>
                </a:ext>
              </a:extLst>
            </p:cNvPr>
            <p:cNvSpPr txBox="1"/>
            <p:nvPr/>
          </p:nvSpPr>
          <p:spPr>
            <a:xfrm>
              <a:off x="1072714" y="3530600"/>
              <a:ext cx="7800830" cy="2181246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故障しています</a:t>
              </a:r>
              <a:endParaRPr lang="en-US" altLang="ja-JP" sz="5400" dirty="0">
                <a:ln w="28575">
                  <a:noFill/>
                </a:ln>
                <a:solidFill>
                  <a:srgbClr val="FF0000"/>
                </a:solidFill>
              </a:endParaRPr>
            </a:p>
          </p:txBody>
        </p:sp>
        <p:sp>
          <p:nvSpPr>
            <p:cNvPr id="3" name="テキスト ボックス 2">
              <a:extLst>
                <a:ext uri="{FF2B5EF4-FFF2-40B4-BE49-F238E27FC236}">
                  <a16:creationId xmlns:a16="http://schemas.microsoft.com/office/drawing/2014/main" id="{DD77E1C8-7526-EAF0-7400-3F991299E505}"/>
                </a:ext>
              </a:extLst>
            </p:cNvPr>
            <p:cNvSpPr txBox="1"/>
            <p:nvPr/>
          </p:nvSpPr>
          <p:spPr>
            <a:xfrm>
              <a:off x="1072714" y="1079500"/>
              <a:ext cx="7800830" cy="2181246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</a:rPr>
                <a:t>ブザー</a:t>
              </a:r>
              <a:endParaRPr lang="en-US" altLang="ja-JP" sz="5400" dirty="0">
                <a:ln w="28575">
                  <a:noFill/>
                </a:ln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934081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C526F9A-0174-3874-6A10-A1F5DFC43B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33B14012-8E30-78FF-8589-664DCFFD205F}"/>
              </a:ext>
            </a:extLst>
          </p:cNvPr>
          <p:cNvSpPr txBox="1"/>
          <p:nvPr/>
        </p:nvSpPr>
        <p:spPr>
          <a:xfrm>
            <a:off x="472586" y="437323"/>
            <a:ext cx="9101720" cy="4362108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ブザー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故障しています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B6503FA7-7EF2-6A98-DCB7-1EA44297DAEE}"/>
              </a:ext>
            </a:extLst>
          </p:cNvPr>
          <p:cNvSpPr txBox="1"/>
          <p:nvPr/>
        </p:nvSpPr>
        <p:spPr>
          <a:xfrm>
            <a:off x="543841" y="5168348"/>
            <a:ext cx="8858576" cy="128727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鳴らしても出ることができませんので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ドアを開けてお呼びください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57089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77A110CC-6901-117A-AC49-8CEE71A58BBF}"/>
              </a:ext>
            </a:extLst>
          </p:cNvPr>
          <p:cNvSpPr/>
          <p:nvPr/>
        </p:nvSpPr>
        <p:spPr>
          <a:xfrm>
            <a:off x="88900" y="79759"/>
            <a:ext cx="3378935" cy="672028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A8346856-3A93-A546-2BA9-50C5BE85D9D7}"/>
              </a:ext>
            </a:extLst>
          </p:cNvPr>
          <p:cNvSpPr txBox="1"/>
          <p:nvPr/>
        </p:nvSpPr>
        <p:spPr>
          <a:xfrm>
            <a:off x="3843328" y="688923"/>
            <a:ext cx="5628914" cy="5271926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ブザー</a:t>
            </a:r>
            <a:endParaRPr lang="en-US" altLang="ja-JP" sz="5400" dirty="0">
              <a:ln w="28575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故障して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います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53016EA2-329F-89EE-3109-53D760D68220}"/>
              </a:ext>
            </a:extLst>
          </p:cNvPr>
          <p:cNvGrpSpPr/>
          <p:nvPr/>
        </p:nvGrpSpPr>
        <p:grpSpPr>
          <a:xfrm>
            <a:off x="294266" y="1955800"/>
            <a:ext cx="2968202" cy="2968202"/>
            <a:chOff x="787905" y="974095"/>
            <a:chExt cx="2412166" cy="2412166"/>
          </a:xfrm>
        </p:grpSpPr>
        <p:grpSp>
          <p:nvGrpSpPr>
            <p:cNvPr id="18" name="グループ化 17">
              <a:extLst>
                <a:ext uri="{FF2B5EF4-FFF2-40B4-BE49-F238E27FC236}">
                  <a16:creationId xmlns:a16="http://schemas.microsoft.com/office/drawing/2014/main" id="{A08610D4-86FF-D7E6-6235-53B3DA50847D}"/>
                </a:ext>
              </a:extLst>
            </p:cNvPr>
            <p:cNvGrpSpPr/>
            <p:nvPr/>
          </p:nvGrpSpPr>
          <p:grpSpPr>
            <a:xfrm>
              <a:off x="787905" y="974095"/>
              <a:ext cx="2412166" cy="2412166"/>
              <a:chOff x="643930" y="806730"/>
              <a:chExt cx="2735056" cy="2735056"/>
            </a:xfrm>
          </p:grpSpPr>
          <p:sp>
            <p:nvSpPr>
              <p:cNvPr id="25" name="四角形: 角を丸くする 24">
                <a:extLst>
                  <a:ext uri="{FF2B5EF4-FFF2-40B4-BE49-F238E27FC236}">
                    <a16:creationId xmlns:a16="http://schemas.microsoft.com/office/drawing/2014/main" id="{D14B4E3C-D0DE-7014-DC91-AD811B42D65B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6" name="四角形: 角を丸くする 25">
                <a:extLst>
                  <a:ext uri="{FF2B5EF4-FFF2-40B4-BE49-F238E27FC236}">
                    <a16:creationId xmlns:a16="http://schemas.microsoft.com/office/drawing/2014/main" id="{4C86186B-8F83-3FBF-3C4D-A197AC4FAF19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C17014A0-09A7-7F4F-2075-9C7570FC4B2D}"/>
                </a:ext>
              </a:extLst>
            </p:cNvPr>
            <p:cNvSpPr/>
            <p:nvPr/>
          </p:nvSpPr>
          <p:spPr bwMode="auto">
            <a:xfrm>
              <a:off x="857545" y="1043735"/>
              <a:ext cx="2272886" cy="2272886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20" name="フリーフォーム: 図形 19">
              <a:extLst>
                <a:ext uri="{FF2B5EF4-FFF2-40B4-BE49-F238E27FC236}">
                  <a16:creationId xmlns:a16="http://schemas.microsoft.com/office/drawing/2014/main" id="{AAC415E7-F98F-342D-2169-505539146EF9}"/>
                </a:ext>
              </a:extLst>
            </p:cNvPr>
            <p:cNvSpPr/>
            <p:nvPr/>
          </p:nvSpPr>
          <p:spPr bwMode="auto">
            <a:xfrm>
              <a:off x="918849" y="1109787"/>
              <a:ext cx="2134758" cy="2134758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21" name="グループ化 20">
              <a:extLst>
                <a:ext uri="{FF2B5EF4-FFF2-40B4-BE49-F238E27FC236}">
                  <a16:creationId xmlns:a16="http://schemas.microsoft.com/office/drawing/2014/main" id="{E2D21DDF-F6CB-8ADD-74BE-8CD9AEE4DC29}"/>
                </a:ext>
              </a:extLst>
            </p:cNvPr>
            <p:cNvGrpSpPr/>
            <p:nvPr/>
          </p:nvGrpSpPr>
          <p:grpSpPr>
            <a:xfrm>
              <a:off x="1066337" y="1242574"/>
              <a:ext cx="1756866" cy="1822952"/>
              <a:chOff x="-124967" y="4381208"/>
              <a:chExt cx="2234959" cy="2319029"/>
            </a:xfrm>
          </p:grpSpPr>
          <p:sp>
            <p:nvSpPr>
              <p:cNvPr id="22" name="フリーフォーム: 図形 21">
                <a:extLst>
                  <a:ext uri="{FF2B5EF4-FFF2-40B4-BE49-F238E27FC236}">
                    <a16:creationId xmlns:a16="http://schemas.microsoft.com/office/drawing/2014/main" id="{C4043A60-5705-326C-DC31-DE11F544A5E4}"/>
                  </a:ext>
                </a:extLst>
              </p:cNvPr>
              <p:cNvSpPr/>
              <p:nvPr/>
            </p:nvSpPr>
            <p:spPr bwMode="auto">
              <a:xfrm>
                <a:off x="-124967" y="4651510"/>
                <a:ext cx="1195933" cy="1427539"/>
              </a:xfrm>
              <a:custGeom>
                <a:avLst/>
                <a:gdLst>
                  <a:gd name="connsiteX0" fmla="*/ 552390 w 1442542"/>
                  <a:gd name="connsiteY0" fmla="*/ 189241 h 1721909"/>
                  <a:gd name="connsiteX1" fmla="*/ 552390 w 1442542"/>
                  <a:gd name="connsiteY1" fmla="*/ 347915 h 1721909"/>
                  <a:gd name="connsiteX2" fmla="*/ 1349975 w 1442542"/>
                  <a:gd name="connsiteY2" fmla="*/ 498942 h 1721909"/>
                  <a:gd name="connsiteX3" fmla="*/ 1349975 w 1442542"/>
                  <a:gd name="connsiteY3" fmla="*/ 340268 h 1721909"/>
                  <a:gd name="connsiteX4" fmla="*/ 463027 w 1442542"/>
                  <a:gd name="connsiteY4" fmla="*/ 0 h 1721909"/>
                  <a:gd name="connsiteX5" fmla="*/ 1439338 w 1442542"/>
                  <a:gd name="connsiteY5" fmla="*/ 184870 h 1721909"/>
                  <a:gd name="connsiteX6" fmla="*/ 1439338 w 1442542"/>
                  <a:gd name="connsiteY6" fmla="*/ 329347 h 1721909"/>
                  <a:gd name="connsiteX7" fmla="*/ 1439338 w 1442542"/>
                  <a:gd name="connsiteY7" fmla="*/ 357189 h 1721909"/>
                  <a:gd name="connsiteX8" fmla="*/ 1439338 w 1442542"/>
                  <a:gd name="connsiteY8" fmla="*/ 515863 h 1721909"/>
                  <a:gd name="connsiteX9" fmla="*/ 1439338 w 1442542"/>
                  <a:gd name="connsiteY9" fmla="*/ 688182 h 1721909"/>
                  <a:gd name="connsiteX10" fmla="*/ 1439338 w 1442542"/>
                  <a:gd name="connsiteY10" fmla="*/ 1339588 h 1721909"/>
                  <a:gd name="connsiteX11" fmla="*/ 1439375 w 1442542"/>
                  <a:gd name="connsiteY11" fmla="*/ 1339620 h 1721909"/>
                  <a:gd name="connsiteX12" fmla="*/ 1247184 w 1442542"/>
                  <a:gd name="connsiteY12" fmla="*/ 1668299 h 1721909"/>
                  <a:gd name="connsiteX13" fmla="*/ 905639 w 1442542"/>
                  <a:gd name="connsiteY13" fmla="*/ 1647772 h 1721909"/>
                  <a:gd name="connsiteX14" fmla="*/ 1058636 w 1442542"/>
                  <a:gd name="connsiteY14" fmla="*/ 1341723 h 1721909"/>
                  <a:gd name="connsiteX15" fmla="*/ 1346143 w 1442542"/>
                  <a:gd name="connsiteY15" fmla="*/ 1302094 h 1721909"/>
                  <a:gd name="connsiteX16" fmla="*/ 1349975 w 1442542"/>
                  <a:gd name="connsiteY16" fmla="*/ 1302960 h 1721909"/>
                  <a:gd name="connsiteX17" fmla="*/ 1349975 w 1442542"/>
                  <a:gd name="connsiteY17" fmla="*/ 671261 h 1721909"/>
                  <a:gd name="connsiteX18" fmla="*/ 552390 w 1442542"/>
                  <a:gd name="connsiteY18" fmla="*/ 520234 h 1721909"/>
                  <a:gd name="connsiteX19" fmla="*/ 552390 w 1442542"/>
                  <a:gd name="connsiteY19" fmla="*/ 1165107 h 1721909"/>
                  <a:gd name="connsiteX20" fmla="*/ 554243 w 1442542"/>
                  <a:gd name="connsiteY20" fmla="*/ 1178522 h 1721909"/>
                  <a:gd name="connsiteX21" fmla="*/ 358978 w 1442542"/>
                  <a:gd name="connsiteY21" fmla="*/ 1484942 h 1721909"/>
                  <a:gd name="connsiteX22" fmla="*/ 17433 w 1442542"/>
                  <a:gd name="connsiteY22" fmla="*/ 1464415 h 1721909"/>
                  <a:gd name="connsiteX23" fmla="*/ 170430 w 1442542"/>
                  <a:gd name="connsiteY23" fmla="*/ 1158366 h 1721909"/>
                  <a:gd name="connsiteX24" fmla="*/ 457937 w 1442542"/>
                  <a:gd name="connsiteY24" fmla="*/ 1118737 h 1721909"/>
                  <a:gd name="connsiteX25" fmla="*/ 463027 w 1442542"/>
                  <a:gd name="connsiteY25" fmla="*/ 1119887 h 1721909"/>
                  <a:gd name="connsiteX26" fmla="*/ 463027 w 1442542"/>
                  <a:gd name="connsiteY26" fmla="*/ 503312 h 1721909"/>
                  <a:gd name="connsiteX27" fmla="*/ 463027 w 1442542"/>
                  <a:gd name="connsiteY27" fmla="*/ 503312 h 1721909"/>
                  <a:gd name="connsiteX28" fmla="*/ 463027 w 1442542"/>
                  <a:gd name="connsiteY28" fmla="*/ 330993 h 1721909"/>
                  <a:gd name="connsiteX29" fmla="*/ 463027 w 1442542"/>
                  <a:gd name="connsiteY29" fmla="*/ 330993 h 1721909"/>
                  <a:gd name="connsiteX30" fmla="*/ 463027 w 1442542"/>
                  <a:gd name="connsiteY30" fmla="*/ 172319 h 1721909"/>
                  <a:gd name="connsiteX31" fmla="*/ 463027 w 1442542"/>
                  <a:gd name="connsiteY31" fmla="*/ 138332 h 1721909"/>
                  <a:gd name="connsiteX0" fmla="*/ 552390 w 1442542"/>
                  <a:gd name="connsiteY0" fmla="*/ 189241 h 1721909"/>
                  <a:gd name="connsiteX1" fmla="*/ 552390 w 1442542"/>
                  <a:gd name="connsiteY1" fmla="*/ 347915 h 1721909"/>
                  <a:gd name="connsiteX2" fmla="*/ 1349975 w 1442542"/>
                  <a:gd name="connsiteY2" fmla="*/ 498942 h 1721909"/>
                  <a:gd name="connsiteX3" fmla="*/ 1349975 w 1442542"/>
                  <a:gd name="connsiteY3" fmla="*/ 340268 h 1721909"/>
                  <a:gd name="connsiteX4" fmla="*/ 552390 w 1442542"/>
                  <a:gd name="connsiteY4" fmla="*/ 189241 h 1721909"/>
                  <a:gd name="connsiteX5" fmla="*/ 463027 w 1442542"/>
                  <a:gd name="connsiteY5" fmla="*/ 0 h 1721909"/>
                  <a:gd name="connsiteX6" fmla="*/ 1439338 w 1442542"/>
                  <a:gd name="connsiteY6" fmla="*/ 184870 h 1721909"/>
                  <a:gd name="connsiteX7" fmla="*/ 1439338 w 1442542"/>
                  <a:gd name="connsiteY7" fmla="*/ 329347 h 1721909"/>
                  <a:gd name="connsiteX8" fmla="*/ 1439338 w 1442542"/>
                  <a:gd name="connsiteY8" fmla="*/ 515863 h 1721909"/>
                  <a:gd name="connsiteX9" fmla="*/ 1439338 w 1442542"/>
                  <a:gd name="connsiteY9" fmla="*/ 688182 h 1721909"/>
                  <a:gd name="connsiteX10" fmla="*/ 1439338 w 1442542"/>
                  <a:gd name="connsiteY10" fmla="*/ 1339588 h 1721909"/>
                  <a:gd name="connsiteX11" fmla="*/ 1439375 w 1442542"/>
                  <a:gd name="connsiteY11" fmla="*/ 1339620 h 1721909"/>
                  <a:gd name="connsiteX12" fmla="*/ 1247184 w 1442542"/>
                  <a:gd name="connsiteY12" fmla="*/ 1668299 h 1721909"/>
                  <a:gd name="connsiteX13" fmla="*/ 905639 w 1442542"/>
                  <a:gd name="connsiteY13" fmla="*/ 1647772 h 1721909"/>
                  <a:gd name="connsiteX14" fmla="*/ 1058636 w 1442542"/>
                  <a:gd name="connsiteY14" fmla="*/ 1341723 h 1721909"/>
                  <a:gd name="connsiteX15" fmla="*/ 1346143 w 1442542"/>
                  <a:gd name="connsiteY15" fmla="*/ 1302094 h 1721909"/>
                  <a:gd name="connsiteX16" fmla="*/ 1349975 w 1442542"/>
                  <a:gd name="connsiteY16" fmla="*/ 1302960 h 1721909"/>
                  <a:gd name="connsiteX17" fmla="*/ 1349975 w 1442542"/>
                  <a:gd name="connsiteY17" fmla="*/ 671261 h 1721909"/>
                  <a:gd name="connsiteX18" fmla="*/ 552390 w 1442542"/>
                  <a:gd name="connsiteY18" fmla="*/ 520234 h 1721909"/>
                  <a:gd name="connsiteX19" fmla="*/ 552390 w 1442542"/>
                  <a:gd name="connsiteY19" fmla="*/ 1165107 h 1721909"/>
                  <a:gd name="connsiteX20" fmla="*/ 554243 w 1442542"/>
                  <a:gd name="connsiteY20" fmla="*/ 1178522 h 1721909"/>
                  <a:gd name="connsiteX21" fmla="*/ 358978 w 1442542"/>
                  <a:gd name="connsiteY21" fmla="*/ 1484942 h 1721909"/>
                  <a:gd name="connsiteX22" fmla="*/ 17433 w 1442542"/>
                  <a:gd name="connsiteY22" fmla="*/ 1464415 h 1721909"/>
                  <a:gd name="connsiteX23" fmla="*/ 170430 w 1442542"/>
                  <a:gd name="connsiteY23" fmla="*/ 1158366 h 1721909"/>
                  <a:gd name="connsiteX24" fmla="*/ 457937 w 1442542"/>
                  <a:gd name="connsiteY24" fmla="*/ 1118737 h 1721909"/>
                  <a:gd name="connsiteX25" fmla="*/ 463027 w 1442542"/>
                  <a:gd name="connsiteY25" fmla="*/ 1119887 h 1721909"/>
                  <a:gd name="connsiteX26" fmla="*/ 463027 w 1442542"/>
                  <a:gd name="connsiteY26" fmla="*/ 503312 h 1721909"/>
                  <a:gd name="connsiteX27" fmla="*/ 463027 w 1442542"/>
                  <a:gd name="connsiteY27" fmla="*/ 503312 h 1721909"/>
                  <a:gd name="connsiteX28" fmla="*/ 463027 w 1442542"/>
                  <a:gd name="connsiteY28" fmla="*/ 330993 h 1721909"/>
                  <a:gd name="connsiteX29" fmla="*/ 463027 w 1442542"/>
                  <a:gd name="connsiteY29" fmla="*/ 330993 h 1721909"/>
                  <a:gd name="connsiteX30" fmla="*/ 463027 w 1442542"/>
                  <a:gd name="connsiteY30" fmla="*/ 172319 h 1721909"/>
                  <a:gd name="connsiteX31" fmla="*/ 463027 w 1442542"/>
                  <a:gd name="connsiteY31" fmla="*/ 138332 h 1721909"/>
                  <a:gd name="connsiteX32" fmla="*/ 463027 w 1442542"/>
                  <a:gd name="connsiteY32" fmla="*/ 0 h 1721909"/>
                  <a:gd name="connsiteX0" fmla="*/ 552390 w 1442542"/>
                  <a:gd name="connsiteY0" fmla="*/ 189241 h 1721909"/>
                  <a:gd name="connsiteX1" fmla="*/ 552390 w 1442542"/>
                  <a:gd name="connsiteY1" fmla="*/ 347915 h 1721909"/>
                  <a:gd name="connsiteX2" fmla="*/ 1349975 w 1442542"/>
                  <a:gd name="connsiteY2" fmla="*/ 498942 h 1721909"/>
                  <a:gd name="connsiteX3" fmla="*/ 1349975 w 1442542"/>
                  <a:gd name="connsiteY3" fmla="*/ 340268 h 1721909"/>
                  <a:gd name="connsiteX4" fmla="*/ 552390 w 1442542"/>
                  <a:gd name="connsiteY4" fmla="*/ 189241 h 1721909"/>
                  <a:gd name="connsiteX5" fmla="*/ 463027 w 1442542"/>
                  <a:gd name="connsiteY5" fmla="*/ 0 h 1721909"/>
                  <a:gd name="connsiteX6" fmla="*/ 1439338 w 1442542"/>
                  <a:gd name="connsiteY6" fmla="*/ 184870 h 1721909"/>
                  <a:gd name="connsiteX7" fmla="*/ 1439338 w 1442542"/>
                  <a:gd name="connsiteY7" fmla="*/ 515863 h 1721909"/>
                  <a:gd name="connsiteX8" fmla="*/ 1439338 w 1442542"/>
                  <a:gd name="connsiteY8" fmla="*/ 688182 h 1721909"/>
                  <a:gd name="connsiteX9" fmla="*/ 1439338 w 1442542"/>
                  <a:gd name="connsiteY9" fmla="*/ 1339588 h 1721909"/>
                  <a:gd name="connsiteX10" fmla="*/ 1439375 w 1442542"/>
                  <a:gd name="connsiteY10" fmla="*/ 1339620 h 1721909"/>
                  <a:gd name="connsiteX11" fmla="*/ 1247184 w 1442542"/>
                  <a:gd name="connsiteY11" fmla="*/ 1668299 h 1721909"/>
                  <a:gd name="connsiteX12" fmla="*/ 905639 w 1442542"/>
                  <a:gd name="connsiteY12" fmla="*/ 1647772 h 1721909"/>
                  <a:gd name="connsiteX13" fmla="*/ 1058636 w 1442542"/>
                  <a:gd name="connsiteY13" fmla="*/ 1341723 h 1721909"/>
                  <a:gd name="connsiteX14" fmla="*/ 1346143 w 1442542"/>
                  <a:gd name="connsiteY14" fmla="*/ 1302094 h 1721909"/>
                  <a:gd name="connsiteX15" fmla="*/ 1349975 w 1442542"/>
                  <a:gd name="connsiteY15" fmla="*/ 1302960 h 1721909"/>
                  <a:gd name="connsiteX16" fmla="*/ 1349975 w 1442542"/>
                  <a:gd name="connsiteY16" fmla="*/ 671261 h 1721909"/>
                  <a:gd name="connsiteX17" fmla="*/ 552390 w 1442542"/>
                  <a:gd name="connsiteY17" fmla="*/ 520234 h 1721909"/>
                  <a:gd name="connsiteX18" fmla="*/ 552390 w 1442542"/>
                  <a:gd name="connsiteY18" fmla="*/ 1165107 h 1721909"/>
                  <a:gd name="connsiteX19" fmla="*/ 554243 w 1442542"/>
                  <a:gd name="connsiteY19" fmla="*/ 1178522 h 1721909"/>
                  <a:gd name="connsiteX20" fmla="*/ 358978 w 1442542"/>
                  <a:gd name="connsiteY20" fmla="*/ 1484942 h 1721909"/>
                  <a:gd name="connsiteX21" fmla="*/ 17433 w 1442542"/>
                  <a:gd name="connsiteY21" fmla="*/ 1464415 h 1721909"/>
                  <a:gd name="connsiteX22" fmla="*/ 170430 w 1442542"/>
                  <a:gd name="connsiteY22" fmla="*/ 1158366 h 1721909"/>
                  <a:gd name="connsiteX23" fmla="*/ 457937 w 1442542"/>
                  <a:gd name="connsiteY23" fmla="*/ 1118737 h 1721909"/>
                  <a:gd name="connsiteX24" fmla="*/ 463027 w 1442542"/>
                  <a:gd name="connsiteY24" fmla="*/ 1119887 h 1721909"/>
                  <a:gd name="connsiteX25" fmla="*/ 463027 w 1442542"/>
                  <a:gd name="connsiteY25" fmla="*/ 503312 h 1721909"/>
                  <a:gd name="connsiteX26" fmla="*/ 463027 w 1442542"/>
                  <a:gd name="connsiteY26" fmla="*/ 503312 h 1721909"/>
                  <a:gd name="connsiteX27" fmla="*/ 463027 w 1442542"/>
                  <a:gd name="connsiteY27" fmla="*/ 330993 h 1721909"/>
                  <a:gd name="connsiteX28" fmla="*/ 463027 w 1442542"/>
                  <a:gd name="connsiteY28" fmla="*/ 330993 h 1721909"/>
                  <a:gd name="connsiteX29" fmla="*/ 463027 w 1442542"/>
                  <a:gd name="connsiteY29" fmla="*/ 172319 h 1721909"/>
                  <a:gd name="connsiteX30" fmla="*/ 463027 w 1442542"/>
                  <a:gd name="connsiteY30" fmla="*/ 138332 h 1721909"/>
                  <a:gd name="connsiteX31" fmla="*/ 463027 w 1442542"/>
                  <a:gd name="connsiteY31" fmla="*/ 0 h 1721909"/>
                  <a:gd name="connsiteX0" fmla="*/ 552390 w 1442542"/>
                  <a:gd name="connsiteY0" fmla="*/ 189241 h 1721909"/>
                  <a:gd name="connsiteX1" fmla="*/ 552390 w 1442542"/>
                  <a:gd name="connsiteY1" fmla="*/ 347915 h 1721909"/>
                  <a:gd name="connsiteX2" fmla="*/ 1349975 w 1442542"/>
                  <a:gd name="connsiteY2" fmla="*/ 498942 h 1721909"/>
                  <a:gd name="connsiteX3" fmla="*/ 1349975 w 1442542"/>
                  <a:gd name="connsiteY3" fmla="*/ 340268 h 1721909"/>
                  <a:gd name="connsiteX4" fmla="*/ 552390 w 1442542"/>
                  <a:gd name="connsiteY4" fmla="*/ 189241 h 1721909"/>
                  <a:gd name="connsiteX5" fmla="*/ 463027 w 1442542"/>
                  <a:gd name="connsiteY5" fmla="*/ 0 h 1721909"/>
                  <a:gd name="connsiteX6" fmla="*/ 1439338 w 1442542"/>
                  <a:gd name="connsiteY6" fmla="*/ 184870 h 1721909"/>
                  <a:gd name="connsiteX7" fmla="*/ 1439338 w 1442542"/>
                  <a:gd name="connsiteY7" fmla="*/ 688182 h 1721909"/>
                  <a:gd name="connsiteX8" fmla="*/ 1439338 w 1442542"/>
                  <a:gd name="connsiteY8" fmla="*/ 1339588 h 1721909"/>
                  <a:gd name="connsiteX9" fmla="*/ 1439375 w 1442542"/>
                  <a:gd name="connsiteY9" fmla="*/ 1339620 h 1721909"/>
                  <a:gd name="connsiteX10" fmla="*/ 1247184 w 1442542"/>
                  <a:gd name="connsiteY10" fmla="*/ 1668299 h 1721909"/>
                  <a:gd name="connsiteX11" fmla="*/ 905639 w 1442542"/>
                  <a:gd name="connsiteY11" fmla="*/ 1647772 h 1721909"/>
                  <a:gd name="connsiteX12" fmla="*/ 1058636 w 1442542"/>
                  <a:gd name="connsiteY12" fmla="*/ 1341723 h 1721909"/>
                  <a:gd name="connsiteX13" fmla="*/ 1346143 w 1442542"/>
                  <a:gd name="connsiteY13" fmla="*/ 1302094 h 1721909"/>
                  <a:gd name="connsiteX14" fmla="*/ 1349975 w 1442542"/>
                  <a:gd name="connsiteY14" fmla="*/ 1302960 h 1721909"/>
                  <a:gd name="connsiteX15" fmla="*/ 1349975 w 1442542"/>
                  <a:gd name="connsiteY15" fmla="*/ 671261 h 1721909"/>
                  <a:gd name="connsiteX16" fmla="*/ 552390 w 1442542"/>
                  <a:gd name="connsiteY16" fmla="*/ 520234 h 1721909"/>
                  <a:gd name="connsiteX17" fmla="*/ 552390 w 1442542"/>
                  <a:gd name="connsiteY17" fmla="*/ 1165107 h 1721909"/>
                  <a:gd name="connsiteX18" fmla="*/ 554243 w 1442542"/>
                  <a:gd name="connsiteY18" fmla="*/ 1178522 h 1721909"/>
                  <a:gd name="connsiteX19" fmla="*/ 358978 w 1442542"/>
                  <a:gd name="connsiteY19" fmla="*/ 1484942 h 1721909"/>
                  <a:gd name="connsiteX20" fmla="*/ 17433 w 1442542"/>
                  <a:gd name="connsiteY20" fmla="*/ 1464415 h 1721909"/>
                  <a:gd name="connsiteX21" fmla="*/ 170430 w 1442542"/>
                  <a:gd name="connsiteY21" fmla="*/ 1158366 h 1721909"/>
                  <a:gd name="connsiteX22" fmla="*/ 457937 w 1442542"/>
                  <a:gd name="connsiteY22" fmla="*/ 1118737 h 1721909"/>
                  <a:gd name="connsiteX23" fmla="*/ 463027 w 1442542"/>
                  <a:gd name="connsiteY23" fmla="*/ 1119887 h 1721909"/>
                  <a:gd name="connsiteX24" fmla="*/ 463027 w 1442542"/>
                  <a:gd name="connsiteY24" fmla="*/ 503312 h 1721909"/>
                  <a:gd name="connsiteX25" fmla="*/ 463027 w 1442542"/>
                  <a:gd name="connsiteY25" fmla="*/ 503312 h 1721909"/>
                  <a:gd name="connsiteX26" fmla="*/ 463027 w 1442542"/>
                  <a:gd name="connsiteY26" fmla="*/ 330993 h 1721909"/>
                  <a:gd name="connsiteX27" fmla="*/ 463027 w 1442542"/>
                  <a:gd name="connsiteY27" fmla="*/ 330993 h 1721909"/>
                  <a:gd name="connsiteX28" fmla="*/ 463027 w 1442542"/>
                  <a:gd name="connsiteY28" fmla="*/ 172319 h 1721909"/>
                  <a:gd name="connsiteX29" fmla="*/ 463027 w 1442542"/>
                  <a:gd name="connsiteY29" fmla="*/ 138332 h 1721909"/>
                  <a:gd name="connsiteX30" fmla="*/ 463027 w 1442542"/>
                  <a:gd name="connsiteY30" fmla="*/ 0 h 1721909"/>
                  <a:gd name="connsiteX0" fmla="*/ 552390 w 1442542"/>
                  <a:gd name="connsiteY0" fmla="*/ 189241 h 1721909"/>
                  <a:gd name="connsiteX1" fmla="*/ 552390 w 1442542"/>
                  <a:gd name="connsiteY1" fmla="*/ 347915 h 1721909"/>
                  <a:gd name="connsiteX2" fmla="*/ 1349975 w 1442542"/>
                  <a:gd name="connsiteY2" fmla="*/ 498942 h 1721909"/>
                  <a:gd name="connsiteX3" fmla="*/ 1349975 w 1442542"/>
                  <a:gd name="connsiteY3" fmla="*/ 340268 h 1721909"/>
                  <a:gd name="connsiteX4" fmla="*/ 552390 w 1442542"/>
                  <a:gd name="connsiteY4" fmla="*/ 189241 h 1721909"/>
                  <a:gd name="connsiteX5" fmla="*/ 463027 w 1442542"/>
                  <a:gd name="connsiteY5" fmla="*/ 0 h 1721909"/>
                  <a:gd name="connsiteX6" fmla="*/ 1439338 w 1442542"/>
                  <a:gd name="connsiteY6" fmla="*/ 184870 h 1721909"/>
                  <a:gd name="connsiteX7" fmla="*/ 1439338 w 1442542"/>
                  <a:gd name="connsiteY7" fmla="*/ 1339588 h 1721909"/>
                  <a:gd name="connsiteX8" fmla="*/ 1439375 w 1442542"/>
                  <a:gd name="connsiteY8" fmla="*/ 1339620 h 1721909"/>
                  <a:gd name="connsiteX9" fmla="*/ 1247184 w 1442542"/>
                  <a:gd name="connsiteY9" fmla="*/ 1668299 h 1721909"/>
                  <a:gd name="connsiteX10" fmla="*/ 905639 w 1442542"/>
                  <a:gd name="connsiteY10" fmla="*/ 1647772 h 1721909"/>
                  <a:gd name="connsiteX11" fmla="*/ 1058636 w 1442542"/>
                  <a:gd name="connsiteY11" fmla="*/ 1341723 h 1721909"/>
                  <a:gd name="connsiteX12" fmla="*/ 1346143 w 1442542"/>
                  <a:gd name="connsiteY12" fmla="*/ 1302094 h 1721909"/>
                  <a:gd name="connsiteX13" fmla="*/ 1349975 w 1442542"/>
                  <a:gd name="connsiteY13" fmla="*/ 1302960 h 1721909"/>
                  <a:gd name="connsiteX14" fmla="*/ 1349975 w 1442542"/>
                  <a:gd name="connsiteY14" fmla="*/ 671261 h 1721909"/>
                  <a:gd name="connsiteX15" fmla="*/ 552390 w 1442542"/>
                  <a:gd name="connsiteY15" fmla="*/ 520234 h 1721909"/>
                  <a:gd name="connsiteX16" fmla="*/ 552390 w 1442542"/>
                  <a:gd name="connsiteY16" fmla="*/ 1165107 h 1721909"/>
                  <a:gd name="connsiteX17" fmla="*/ 554243 w 1442542"/>
                  <a:gd name="connsiteY17" fmla="*/ 1178522 h 1721909"/>
                  <a:gd name="connsiteX18" fmla="*/ 358978 w 1442542"/>
                  <a:gd name="connsiteY18" fmla="*/ 1484942 h 1721909"/>
                  <a:gd name="connsiteX19" fmla="*/ 17433 w 1442542"/>
                  <a:gd name="connsiteY19" fmla="*/ 1464415 h 1721909"/>
                  <a:gd name="connsiteX20" fmla="*/ 170430 w 1442542"/>
                  <a:gd name="connsiteY20" fmla="*/ 1158366 h 1721909"/>
                  <a:gd name="connsiteX21" fmla="*/ 457937 w 1442542"/>
                  <a:gd name="connsiteY21" fmla="*/ 1118737 h 1721909"/>
                  <a:gd name="connsiteX22" fmla="*/ 463027 w 1442542"/>
                  <a:gd name="connsiteY22" fmla="*/ 1119887 h 1721909"/>
                  <a:gd name="connsiteX23" fmla="*/ 463027 w 1442542"/>
                  <a:gd name="connsiteY23" fmla="*/ 503312 h 1721909"/>
                  <a:gd name="connsiteX24" fmla="*/ 463027 w 1442542"/>
                  <a:gd name="connsiteY24" fmla="*/ 503312 h 1721909"/>
                  <a:gd name="connsiteX25" fmla="*/ 463027 w 1442542"/>
                  <a:gd name="connsiteY25" fmla="*/ 330993 h 1721909"/>
                  <a:gd name="connsiteX26" fmla="*/ 463027 w 1442542"/>
                  <a:gd name="connsiteY26" fmla="*/ 330993 h 1721909"/>
                  <a:gd name="connsiteX27" fmla="*/ 463027 w 1442542"/>
                  <a:gd name="connsiteY27" fmla="*/ 172319 h 1721909"/>
                  <a:gd name="connsiteX28" fmla="*/ 463027 w 1442542"/>
                  <a:gd name="connsiteY28" fmla="*/ 138332 h 1721909"/>
                  <a:gd name="connsiteX29" fmla="*/ 463027 w 1442542"/>
                  <a:gd name="connsiteY29" fmla="*/ 0 h 1721909"/>
                  <a:gd name="connsiteX0" fmla="*/ 552390 w 1442542"/>
                  <a:gd name="connsiteY0" fmla="*/ 189241 h 1721909"/>
                  <a:gd name="connsiteX1" fmla="*/ 552390 w 1442542"/>
                  <a:gd name="connsiteY1" fmla="*/ 347915 h 1721909"/>
                  <a:gd name="connsiteX2" fmla="*/ 1349975 w 1442542"/>
                  <a:gd name="connsiteY2" fmla="*/ 498942 h 1721909"/>
                  <a:gd name="connsiteX3" fmla="*/ 1349975 w 1442542"/>
                  <a:gd name="connsiteY3" fmla="*/ 340268 h 1721909"/>
                  <a:gd name="connsiteX4" fmla="*/ 552390 w 1442542"/>
                  <a:gd name="connsiteY4" fmla="*/ 189241 h 1721909"/>
                  <a:gd name="connsiteX5" fmla="*/ 463027 w 1442542"/>
                  <a:gd name="connsiteY5" fmla="*/ 0 h 1721909"/>
                  <a:gd name="connsiteX6" fmla="*/ 1439338 w 1442542"/>
                  <a:gd name="connsiteY6" fmla="*/ 184870 h 1721909"/>
                  <a:gd name="connsiteX7" fmla="*/ 1439338 w 1442542"/>
                  <a:gd name="connsiteY7" fmla="*/ 1339588 h 1721909"/>
                  <a:gd name="connsiteX8" fmla="*/ 1439375 w 1442542"/>
                  <a:gd name="connsiteY8" fmla="*/ 1339620 h 1721909"/>
                  <a:gd name="connsiteX9" fmla="*/ 1247184 w 1442542"/>
                  <a:gd name="connsiteY9" fmla="*/ 1668299 h 1721909"/>
                  <a:gd name="connsiteX10" fmla="*/ 905639 w 1442542"/>
                  <a:gd name="connsiteY10" fmla="*/ 1647772 h 1721909"/>
                  <a:gd name="connsiteX11" fmla="*/ 1058636 w 1442542"/>
                  <a:gd name="connsiteY11" fmla="*/ 1341723 h 1721909"/>
                  <a:gd name="connsiteX12" fmla="*/ 1346143 w 1442542"/>
                  <a:gd name="connsiteY12" fmla="*/ 1302094 h 1721909"/>
                  <a:gd name="connsiteX13" fmla="*/ 1349975 w 1442542"/>
                  <a:gd name="connsiteY13" fmla="*/ 1302960 h 1721909"/>
                  <a:gd name="connsiteX14" fmla="*/ 1349975 w 1442542"/>
                  <a:gd name="connsiteY14" fmla="*/ 671261 h 1721909"/>
                  <a:gd name="connsiteX15" fmla="*/ 552390 w 1442542"/>
                  <a:gd name="connsiteY15" fmla="*/ 520234 h 1721909"/>
                  <a:gd name="connsiteX16" fmla="*/ 552390 w 1442542"/>
                  <a:gd name="connsiteY16" fmla="*/ 1165107 h 1721909"/>
                  <a:gd name="connsiteX17" fmla="*/ 554243 w 1442542"/>
                  <a:gd name="connsiteY17" fmla="*/ 1178522 h 1721909"/>
                  <a:gd name="connsiteX18" fmla="*/ 358978 w 1442542"/>
                  <a:gd name="connsiteY18" fmla="*/ 1484942 h 1721909"/>
                  <a:gd name="connsiteX19" fmla="*/ 17433 w 1442542"/>
                  <a:gd name="connsiteY19" fmla="*/ 1464415 h 1721909"/>
                  <a:gd name="connsiteX20" fmla="*/ 170430 w 1442542"/>
                  <a:gd name="connsiteY20" fmla="*/ 1158366 h 1721909"/>
                  <a:gd name="connsiteX21" fmla="*/ 457937 w 1442542"/>
                  <a:gd name="connsiteY21" fmla="*/ 1118737 h 1721909"/>
                  <a:gd name="connsiteX22" fmla="*/ 463027 w 1442542"/>
                  <a:gd name="connsiteY22" fmla="*/ 1119887 h 1721909"/>
                  <a:gd name="connsiteX23" fmla="*/ 463027 w 1442542"/>
                  <a:gd name="connsiteY23" fmla="*/ 503312 h 1721909"/>
                  <a:gd name="connsiteX24" fmla="*/ 463027 w 1442542"/>
                  <a:gd name="connsiteY24" fmla="*/ 330993 h 1721909"/>
                  <a:gd name="connsiteX25" fmla="*/ 463027 w 1442542"/>
                  <a:gd name="connsiteY25" fmla="*/ 330993 h 1721909"/>
                  <a:gd name="connsiteX26" fmla="*/ 463027 w 1442542"/>
                  <a:gd name="connsiteY26" fmla="*/ 172319 h 1721909"/>
                  <a:gd name="connsiteX27" fmla="*/ 463027 w 1442542"/>
                  <a:gd name="connsiteY27" fmla="*/ 138332 h 1721909"/>
                  <a:gd name="connsiteX28" fmla="*/ 463027 w 1442542"/>
                  <a:gd name="connsiteY28" fmla="*/ 0 h 1721909"/>
                  <a:gd name="connsiteX0" fmla="*/ 552390 w 1442542"/>
                  <a:gd name="connsiteY0" fmla="*/ 189241 h 1721909"/>
                  <a:gd name="connsiteX1" fmla="*/ 552390 w 1442542"/>
                  <a:gd name="connsiteY1" fmla="*/ 347915 h 1721909"/>
                  <a:gd name="connsiteX2" fmla="*/ 1349975 w 1442542"/>
                  <a:gd name="connsiteY2" fmla="*/ 498942 h 1721909"/>
                  <a:gd name="connsiteX3" fmla="*/ 1349975 w 1442542"/>
                  <a:gd name="connsiteY3" fmla="*/ 340268 h 1721909"/>
                  <a:gd name="connsiteX4" fmla="*/ 552390 w 1442542"/>
                  <a:gd name="connsiteY4" fmla="*/ 189241 h 1721909"/>
                  <a:gd name="connsiteX5" fmla="*/ 463027 w 1442542"/>
                  <a:gd name="connsiteY5" fmla="*/ 0 h 1721909"/>
                  <a:gd name="connsiteX6" fmla="*/ 1439338 w 1442542"/>
                  <a:gd name="connsiteY6" fmla="*/ 184870 h 1721909"/>
                  <a:gd name="connsiteX7" fmla="*/ 1439338 w 1442542"/>
                  <a:gd name="connsiteY7" fmla="*/ 1339588 h 1721909"/>
                  <a:gd name="connsiteX8" fmla="*/ 1439375 w 1442542"/>
                  <a:gd name="connsiteY8" fmla="*/ 1339620 h 1721909"/>
                  <a:gd name="connsiteX9" fmla="*/ 1247184 w 1442542"/>
                  <a:gd name="connsiteY9" fmla="*/ 1668299 h 1721909"/>
                  <a:gd name="connsiteX10" fmla="*/ 905639 w 1442542"/>
                  <a:gd name="connsiteY10" fmla="*/ 1647772 h 1721909"/>
                  <a:gd name="connsiteX11" fmla="*/ 1058636 w 1442542"/>
                  <a:gd name="connsiteY11" fmla="*/ 1341723 h 1721909"/>
                  <a:gd name="connsiteX12" fmla="*/ 1346143 w 1442542"/>
                  <a:gd name="connsiteY12" fmla="*/ 1302094 h 1721909"/>
                  <a:gd name="connsiteX13" fmla="*/ 1349975 w 1442542"/>
                  <a:gd name="connsiteY13" fmla="*/ 1302960 h 1721909"/>
                  <a:gd name="connsiteX14" fmla="*/ 1349975 w 1442542"/>
                  <a:gd name="connsiteY14" fmla="*/ 671261 h 1721909"/>
                  <a:gd name="connsiteX15" fmla="*/ 552390 w 1442542"/>
                  <a:gd name="connsiteY15" fmla="*/ 520234 h 1721909"/>
                  <a:gd name="connsiteX16" fmla="*/ 552390 w 1442542"/>
                  <a:gd name="connsiteY16" fmla="*/ 1165107 h 1721909"/>
                  <a:gd name="connsiteX17" fmla="*/ 554243 w 1442542"/>
                  <a:gd name="connsiteY17" fmla="*/ 1178522 h 1721909"/>
                  <a:gd name="connsiteX18" fmla="*/ 358978 w 1442542"/>
                  <a:gd name="connsiteY18" fmla="*/ 1484942 h 1721909"/>
                  <a:gd name="connsiteX19" fmla="*/ 17433 w 1442542"/>
                  <a:gd name="connsiteY19" fmla="*/ 1464415 h 1721909"/>
                  <a:gd name="connsiteX20" fmla="*/ 170430 w 1442542"/>
                  <a:gd name="connsiteY20" fmla="*/ 1158366 h 1721909"/>
                  <a:gd name="connsiteX21" fmla="*/ 457937 w 1442542"/>
                  <a:gd name="connsiteY21" fmla="*/ 1118737 h 1721909"/>
                  <a:gd name="connsiteX22" fmla="*/ 463027 w 1442542"/>
                  <a:gd name="connsiteY22" fmla="*/ 1119887 h 1721909"/>
                  <a:gd name="connsiteX23" fmla="*/ 463027 w 1442542"/>
                  <a:gd name="connsiteY23" fmla="*/ 503312 h 1721909"/>
                  <a:gd name="connsiteX24" fmla="*/ 463027 w 1442542"/>
                  <a:gd name="connsiteY24" fmla="*/ 330993 h 1721909"/>
                  <a:gd name="connsiteX25" fmla="*/ 463027 w 1442542"/>
                  <a:gd name="connsiteY25" fmla="*/ 172319 h 1721909"/>
                  <a:gd name="connsiteX26" fmla="*/ 463027 w 1442542"/>
                  <a:gd name="connsiteY26" fmla="*/ 138332 h 1721909"/>
                  <a:gd name="connsiteX27" fmla="*/ 463027 w 1442542"/>
                  <a:gd name="connsiteY27" fmla="*/ 0 h 1721909"/>
                  <a:gd name="connsiteX0" fmla="*/ 552390 w 1442542"/>
                  <a:gd name="connsiteY0" fmla="*/ 189241 h 1721909"/>
                  <a:gd name="connsiteX1" fmla="*/ 552390 w 1442542"/>
                  <a:gd name="connsiteY1" fmla="*/ 347915 h 1721909"/>
                  <a:gd name="connsiteX2" fmla="*/ 1349975 w 1442542"/>
                  <a:gd name="connsiteY2" fmla="*/ 498942 h 1721909"/>
                  <a:gd name="connsiteX3" fmla="*/ 1349975 w 1442542"/>
                  <a:gd name="connsiteY3" fmla="*/ 340268 h 1721909"/>
                  <a:gd name="connsiteX4" fmla="*/ 552390 w 1442542"/>
                  <a:gd name="connsiteY4" fmla="*/ 189241 h 1721909"/>
                  <a:gd name="connsiteX5" fmla="*/ 463027 w 1442542"/>
                  <a:gd name="connsiteY5" fmla="*/ 0 h 1721909"/>
                  <a:gd name="connsiteX6" fmla="*/ 1439338 w 1442542"/>
                  <a:gd name="connsiteY6" fmla="*/ 184870 h 1721909"/>
                  <a:gd name="connsiteX7" fmla="*/ 1439338 w 1442542"/>
                  <a:gd name="connsiteY7" fmla="*/ 1339588 h 1721909"/>
                  <a:gd name="connsiteX8" fmla="*/ 1439375 w 1442542"/>
                  <a:gd name="connsiteY8" fmla="*/ 1339620 h 1721909"/>
                  <a:gd name="connsiteX9" fmla="*/ 1247184 w 1442542"/>
                  <a:gd name="connsiteY9" fmla="*/ 1668299 h 1721909"/>
                  <a:gd name="connsiteX10" fmla="*/ 905639 w 1442542"/>
                  <a:gd name="connsiteY10" fmla="*/ 1647772 h 1721909"/>
                  <a:gd name="connsiteX11" fmla="*/ 1058636 w 1442542"/>
                  <a:gd name="connsiteY11" fmla="*/ 1341723 h 1721909"/>
                  <a:gd name="connsiteX12" fmla="*/ 1346143 w 1442542"/>
                  <a:gd name="connsiteY12" fmla="*/ 1302094 h 1721909"/>
                  <a:gd name="connsiteX13" fmla="*/ 1349975 w 1442542"/>
                  <a:gd name="connsiteY13" fmla="*/ 1302960 h 1721909"/>
                  <a:gd name="connsiteX14" fmla="*/ 1349975 w 1442542"/>
                  <a:gd name="connsiteY14" fmla="*/ 671261 h 1721909"/>
                  <a:gd name="connsiteX15" fmla="*/ 552390 w 1442542"/>
                  <a:gd name="connsiteY15" fmla="*/ 520234 h 1721909"/>
                  <a:gd name="connsiteX16" fmla="*/ 552390 w 1442542"/>
                  <a:gd name="connsiteY16" fmla="*/ 1165107 h 1721909"/>
                  <a:gd name="connsiteX17" fmla="*/ 554243 w 1442542"/>
                  <a:gd name="connsiteY17" fmla="*/ 1178522 h 1721909"/>
                  <a:gd name="connsiteX18" fmla="*/ 358978 w 1442542"/>
                  <a:gd name="connsiteY18" fmla="*/ 1484942 h 1721909"/>
                  <a:gd name="connsiteX19" fmla="*/ 17433 w 1442542"/>
                  <a:gd name="connsiteY19" fmla="*/ 1464415 h 1721909"/>
                  <a:gd name="connsiteX20" fmla="*/ 170430 w 1442542"/>
                  <a:gd name="connsiteY20" fmla="*/ 1158366 h 1721909"/>
                  <a:gd name="connsiteX21" fmla="*/ 457937 w 1442542"/>
                  <a:gd name="connsiteY21" fmla="*/ 1118737 h 1721909"/>
                  <a:gd name="connsiteX22" fmla="*/ 463027 w 1442542"/>
                  <a:gd name="connsiteY22" fmla="*/ 1119887 h 1721909"/>
                  <a:gd name="connsiteX23" fmla="*/ 463027 w 1442542"/>
                  <a:gd name="connsiteY23" fmla="*/ 503312 h 1721909"/>
                  <a:gd name="connsiteX24" fmla="*/ 463027 w 1442542"/>
                  <a:gd name="connsiteY24" fmla="*/ 330993 h 1721909"/>
                  <a:gd name="connsiteX25" fmla="*/ 463027 w 1442542"/>
                  <a:gd name="connsiteY25" fmla="*/ 138332 h 1721909"/>
                  <a:gd name="connsiteX26" fmla="*/ 463027 w 1442542"/>
                  <a:gd name="connsiteY26" fmla="*/ 0 h 1721909"/>
                  <a:gd name="connsiteX0" fmla="*/ 552390 w 1442542"/>
                  <a:gd name="connsiteY0" fmla="*/ 189241 h 1721909"/>
                  <a:gd name="connsiteX1" fmla="*/ 552390 w 1442542"/>
                  <a:gd name="connsiteY1" fmla="*/ 347915 h 1721909"/>
                  <a:gd name="connsiteX2" fmla="*/ 1349975 w 1442542"/>
                  <a:gd name="connsiteY2" fmla="*/ 498942 h 1721909"/>
                  <a:gd name="connsiteX3" fmla="*/ 1349975 w 1442542"/>
                  <a:gd name="connsiteY3" fmla="*/ 340268 h 1721909"/>
                  <a:gd name="connsiteX4" fmla="*/ 552390 w 1442542"/>
                  <a:gd name="connsiteY4" fmla="*/ 189241 h 1721909"/>
                  <a:gd name="connsiteX5" fmla="*/ 463027 w 1442542"/>
                  <a:gd name="connsiteY5" fmla="*/ 0 h 1721909"/>
                  <a:gd name="connsiteX6" fmla="*/ 1439338 w 1442542"/>
                  <a:gd name="connsiteY6" fmla="*/ 184870 h 1721909"/>
                  <a:gd name="connsiteX7" fmla="*/ 1439338 w 1442542"/>
                  <a:gd name="connsiteY7" fmla="*/ 1339588 h 1721909"/>
                  <a:gd name="connsiteX8" fmla="*/ 1439375 w 1442542"/>
                  <a:gd name="connsiteY8" fmla="*/ 1339620 h 1721909"/>
                  <a:gd name="connsiteX9" fmla="*/ 1247184 w 1442542"/>
                  <a:gd name="connsiteY9" fmla="*/ 1668299 h 1721909"/>
                  <a:gd name="connsiteX10" fmla="*/ 905639 w 1442542"/>
                  <a:gd name="connsiteY10" fmla="*/ 1647772 h 1721909"/>
                  <a:gd name="connsiteX11" fmla="*/ 1058636 w 1442542"/>
                  <a:gd name="connsiteY11" fmla="*/ 1341723 h 1721909"/>
                  <a:gd name="connsiteX12" fmla="*/ 1346143 w 1442542"/>
                  <a:gd name="connsiteY12" fmla="*/ 1302094 h 1721909"/>
                  <a:gd name="connsiteX13" fmla="*/ 1349975 w 1442542"/>
                  <a:gd name="connsiteY13" fmla="*/ 1302960 h 1721909"/>
                  <a:gd name="connsiteX14" fmla="*/ 1349975 w 1442542"/>
                  <a:gd name="connsiteY14" fmla="*/ 671261 h 1721909"/>
                  <a:gd name="connsiteX15" fmla="*/ 552390 w 1442542"/>
                  <a:gd name="connsiteY15" fmla="*/ 520234 h 1721909"/>
                  <a:gd name="connsiteX16" fmla="*/ 552390 w 1442542"/>
                  <a:gd name="connsiteY16" fmla="*/ 1165107 h 1721909"/>
                  <a:gd name="connsiteX17" fmla="*/ 554243 w 1442542"/>
                  <a:gd name="connsiteY17" fmla="*/ 1178522 h 1721909"/>
                  <a:gd name="connsiteX18" fmla="*/ 358978 w 1442542"/>
                  <a:gd name="connsiteY18" fmla="*/ 1484942 h 1721909"/>
                  <a:gd name="connsiteX19" fmla="*/ 17433 w 1442542"/>
                  <a:gd name="connsiteY19" fmla="*/ 1464415 h 1721909"/>
                  <a:gd name="connsiteX20" fmla="*/ 170430 w 1442542"/>
                  <a:gd name="connsiteY20" fmla="*/ 1158366 h 1721909"/>
                  <a:gd name="connsiteX21" fmla="*/ 457937 w 1442542"/>
                  <a:gd name="connsiteY21" fmla="*/ 1118737 h 1721909"/>
                  <a:gd name="connsiteX22" fmla="*/ 463027 w 1442542"/>
                  <a:gd name="connsiteY22" fmla="*/ 1119887 h 1721909"/>
                  <a:gd name="connsiteX23" fmla="*/ 463027 w 1442542"/>
                  <a:gd name="connsiteY23" fmla="*/ 503312 h 1721909"/>
                  <a:gd name="connsiteX24" fmla="*/ 463027 w 1442542"/>
                  <a:gd name="connsiteY24" fmla="*/ 330993 h 1721909"/>
                  <a:gd name="connsiteX25" fmla="*/ 463027 w 1442542"/>
                  <a:gd name="connsiteY25" fmla="*/ 0 h 1721909"/>
                  <a:gd name="connsiteX0" fmla="*/ 552390 w 1442542"/>
                  <a:gd name="connsiteY0" fmla="*/ 189241 h 1721909"/>
                  <a:gd name="connsiteX1" fmla="*/ 552390 w 1442542"/>
                  <a:gd name="connsiteY1" fmla="*/ 347915 h 1721909"/>
                  <a:gd name="connsiteX2" fmla="*/ 1349975 w 1442542"/>
                  <a:gd name="connsiteY2" fmla="*/ 498942 h 1721909"/>
                  <a:gd name="connsiteX3" fmla="*/ 1349975 w 1442542"/>
                  <a:gd name="connsiteY3" fmla="*/ 340268 h 1721909"/>
                  <a:gd name="connsiteX4" fmla="*/ 552390 w 1442542"/>
                  <a:gd name="connsiteY4" fmla="*/ 189241 h 1721909"/>
                  <a:gd name="connsiteX5" fmla="*/ 463027 w 1442542"/>
                  <a:gd name="connsiteY5" fmla="*/ 0 h 1721909"/>
                  <a:gd name="connsiteX6" fmla="*/ 1439338 w 1442542"/>
                  <a:gd name="connsiteY6" fmla="*/ 184870 h 1721909"/>
                  <a:gd name="connsiteX7" fmla="*/ 1439338 w 1442542"/>
                  <a:gd name="connsiteY7" fmla="*/ 1339588 h 1721909"/>
                  <a:gd name="connsiteX8" fmla="*/ 1439375 w 1442542"/>
                  <a:gd name="connsiteY8" fmla="*/ 1339620 h 1721909"/>
                  <a:gd name="connsiteX9" fmla="*/ 1247184 w 1442542"/>
                  <a:gd name="connsiteY9" fmla="*/ 1668299 h 1721909"/>
                  <a:gd name="connsiteX10" fmla="*/ 905639 w 1442542"/>
                  <a:gd name="connsiteY10" fmla="*/ 1647772 h 1721909"/>
                  <a:gd name="connsiteX11" fmla="*/ 1058636 w 1442542"/>
                  <a:gd name="connsiteY11" fmla="*/ 1341723 h 1721909"/>
                  <a:gd name="connsiteX12" fmla="*/ 1346143 w 1442542"/>
                  <a:gd name="connsiteY12" fmla="*/ 1302094 h 1721909"/>
                  <a:gd name="connsiteX13" fmla="*/ 1349975 w 1442542"/>
                  <a:gd name="connsiteY13" fmla="*/ 1302960 h 1721909"/>
                  <a:gd name="connsiteX14" fmla="*/ 1349975 w 1442542"/>
                  <a:gd name="connsiteY14" fmla="*/ 671261 h 1721909"/>
                  <a:gd name="connsiteX15" fmla="*/ 552390 w 1442542"/>
                  <a:gd name="connsiteY15" fmla="*/ 520234 h 1721909"/>
                  <a:gd name="connsiteX16" fmla="*/ 552390 w 1442542"/>
                  <a:gd name="connsiteY16" fmla="*/ 1165107 h 1721909"/>
                  <a:gd name="connsiteX17" fmla="*/ 554243 w 1442542"/>
                  <a:gd name="connsiteY17" fmla="*/ 1178522 h 1721909"/>
                  <a:gd name="connsiteX18" fmla="*/ 358978 w 1442542"/>
                  <a:gd name="connsiteY18" fmla="*/ 1484942 h 1721909"/>
                  <a:gd name="connsiteX19" fmla="*/ 17433 w 1442542"/>
                  <a:gd name="connsiteY19" fmla="*/ 1464415 h 1721909"/>
                  <a:gd name="connsiteX20" fmla="*/ 170430 w 1442542"/>
                  <a:gd name="connsiteY20" fmla="*/ 1158366 h 1721909"/>
                  <a:gd name="connsiteX21" fmla="*/ 457937 w 1442542"/>
                  <a:gd name="connsiteY21" fmla="*/ 1118737 h 1721909"/>
                  <a:gd name="connsiteX22" fmla="*/ 463027 w 1442542"/>
                  <a:gd name="connsiteY22" fmla="*/ 1119887 h 1721909"/>
                  <a:gd name="connsiteX23" fmla="*/ 463027 w 1442542"/>
                  <a:gd name="connsiteY23" fmla="*/ 503312 h 1721909"/>
                  <a:gd name="connsiteX24" fmla="*/ 463027 w 1442542"/>
                  <a:gd name="connsiteY24" fmla="*/ 0 h 1721909"/>
                  <a:gd name="connsiteX0" fmla="*/ 552390 w 1442542"/>
                  <a:gd name="connsiteY0" fmla="*/ 189241 h 1721909"/>
                  <a:gd name="connsiteX1" fmla="*/ 552390 w 1442542"/>
                  <a:gd name="connsiteY1" fmla="*/ 347915 h 1721909"/>
                  <a:gd name="connsiteX2" fmla="*/ 1349975 w 1442542"/>
                  <a:gd name="connsiteY2" fmla="*/ 498942 h 1721909"/>
                  <a:gd name="connsiteX3" fmla="*/ 1349975 w 1442542"/>
                  <a:gd name="connsiteY3" fmla="*/ 340268 h 1721909"/>
                  <a:gd name="connsiteX4" fmla="*/ 552390 w 1442542"/>
                  <a:gd name="connsiteY4" fmla="*/ 189241 h 1721909"/>
                  <a:gd name="connsiteX5" fmla="*/ 463027 w 1442542"/>
                  <a:gd name="connsiteY5" fmla="*/ 0 h 1721909"/>
                  <a:gd name="connsiteX6" fmla="*/ 1439338 w 1442542"/>
                  <a:gd name="connsiteY6" fmla="*/ 184870 h 1721909"/>
                  <a:gd name="connsiteX7" fmla="*/ 1439338 w 1442542"/>
                  <a:gd name="connsiteY7" fmla="*/ 1339588 h 1721909"/>
                  <a:gd name="connsiteX8" fmla="*/ 1439375 w 1442542"/>
                  <a:gd name="connsiteY8" fmla="*/ 1339620 h 1721909"/>
                  <a:gd name="connsiteX9" fmla="*/ 1247184 w 1442542"/>
                  <a:gd name="connsiteY9" fmla="*/ 1668299 h 1721909"/>
                  <a:gd name="connsiteX10" fmla="*/ 905639 w 1442542"/>
                  <a:gd name="connsiteY10" fmla="*/ 1647772 h 1721909"/>
                  <a:gd name="connsiteX11" fmla="*/ 1058636 w 1442542"/>
                  <a:gd name="connsiteY11" fmla="*/ 1341723 h 1721909"/>
                  <a:gd name="connsiteX12" fmla="*/ 1346143 w 1442542"/>
                  <a:gd name="connsiteY12" fmla="*/ 1302094 h 1721909"/>
                  <a:gd name="connsiteX13" fmla="*/ 1349975 w 1442542"/>
                  <a:gd name="connsiteY13" fmla="*/ 1302960 h 1721909"/>
                  <a:gd name="connsiteX14" fmla="*/ 1349975 w 1442542"/>
                  <a:gd name="connsiteY14" fmla="*/ 671261 h 1721909"/>
                  <a:gd name="connsiteX15" fmla="*/ 552390 w 1442542"/>
                  <a:gd name="connsiteY15" fmla="*/ 520234 h 1721909"/>
                  <a:gd name="connsiteX16" fmla="*/ 552390 w 1442542"/>
                  <a:gd name="connsiteY16" fmla="*/ 1165107 h 1721909"/>
                  <a:gd name="connsiteX17" fmla="*/ 554243 w 1442542"/>
                  <a:gd name="connsiteY17" fmla="*/ 1178522 h 1721909"/>
                  <a:gd name="connsiteX18" fmla="*/ 358978 w 1442542"/>
                  <a:gd name="connsiteY18" fmla="*/ 1484942 h 1721909"/>
                  <a:gd name="connsiteX19" fmla="*/ 17433 w 1442542"/>
                  <a:gd name="connsiteY19" fmla="*/ 1464415 h 1721909"/>
                  <a:gd name="connsiteX20" fmla="*/ 170430 w 1442542"/>
                  <a:gd name="connsiteY20" fmla="*/ 1158366 h 1721909"/>
                  <a:gd name="connsiteX21" fmla="*/ 457937 w 1442542"/>
                  <a:gd name="connsiteY21" fmla="*/ 1118737 h 1721909"/>
                  <a:gd name="connsiteX22" fmla="*/ 463027 w 1442542"/>
                  <a:gd name="connsiteY22" fmla="*/ 1119887 h 1721909"/>
                  <a:gd name="connsiteX23" fmla="*/ 463027 w 1442542"/>
                  <a:gd name="connsiteY23" fmla="*/ 0 h 17219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442542" h="1721909">
                    <a:moveTo>
                      <a:pt x="552390" y="189241"/>
                    </a:moveTo>
                    <a:lnTo>
                      <a:pt x="552390" y="347915"/>
                    </a:lnTo>
                    <a:lnTo>
                      <a:pt x="1349975" y="498942"/>
                    </a:lnTo>
                    <a:lnTo>
                      <a:pt x="1349975" y="340268"/>
                    </a:lnTo>
                    <a:lnTo>
                      <a:pt x="552390" y="189241"/>
                    </a:lnTo>
                    <a:close/>
                    <a:moveTo>
                      <a:pt x="463027" y="0"/>
                    </a:moveTo>
                    <a:lnTo>
                      <a:pt x="1439338" y="184870"/>
                    </a:lnTo>
                    <a:lnTo>
                      <a:pt x="1439338" y="1339588"/>
                    </a:lnTo>
                    <a:cubicBezTo>
                      <a:pt x="1439350" y="1339599"/>
                      <a:pt x="1439363" y="1339609"/>
                      <a:pt x="1439375" y="1339620"/>
                    </a:cubicBezTo>
                    <a:cubicBezTo>
                      <a:pt x="1459335" y="1379220"/>
                      <a:pt x="1383748" y="1589454"/>
                      <a:pt x="1247184" y="1668299"/>
                    </a:cubicBezTo>
                    <a:cubicBezTo>
                      <a:pt x="1110620" y="1747144"/>
                      <a:pt x="957705" y="1737954"/>
                      <a:pt x="905639" y="1647772"/>
                    </a:cubicBezTo>
                    <a:cubicBezTo>
                      <a:pt x="853573" y="1557591"/>
                      <a:pt x="922072" y="1420568"/>
                      <a:pt x="1058636" y="1341723"/>
                    </a:cubicBezTo>
                    <a:cubicBezTo>
                      <a:pt x="1143988" y="1292445"/>
                      <a:pt x="1263579" y="1288474"/>
                      <a:pt x="1346143" y="1302094"/>
                    </a:cubicBezTo>
                    <a:lnTo>
                      <a:pt x="1349975" y="1302960"/>
                    </a:lnTo>
                    <a:lnTo>
                      <a:pt x="1349975" y="671261"/>
                    </a:lnTo>
                    <a:lnTo>
                      <a:pt x="552390" y="520234"/>
                    </a:lnTo>
                    <a:lnTo>
                      <a:pt x="552390" y="1165107"/>
                    </a:lnTo>
                    <a:lnTo>
                      <a:pt x="554243" y="1178522"/>
                    </a:lnTo>
                    <a:cubicBezTo>
                      <a:pt x="551279" y="1246369"/>
                      <a:pt x="478471" y="1415952"/>
                      <a:pt x="358978" y="1484942"/>
                    </a:cubicBezTo>
                    <a:cubicBezTo>
                      <a:pt x="222414" y="1563787"/>
                      <a:pt x="69499" y="1554597"/>
                      <a:pt x="17433" y="1464415"/>
                    </a:cubicBezTo>
                    <a:cubicBezTo>
                      <a:pt x="-34633" y="1374234"/>
                      <a:pt x="33866" y="1237211"/>
                      <a:pt x="170430" y="1158366"/>
                    </a:cubicBezTo>
                    <a:cubicBezTo>
                      <a:pt x="255782" y="1109088"/>
                      <a:pt x="375373" y="1105117"/>
                      <a:pt x="457937" y="1118737"/>
                    </a:cubicBezTo>
                    <a:lnTo>
                      <a:pt x="463027" y="1119887"/>
                    </a:lnTo>
                    <a:lnTo>
                      <a:pt x="463027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2C5F0121-65B8-8DF3-1107-1503047B6A0E}"/>
                  </a:ext>
                </a:extLst>
              </p:cNvPr>
              <p:cNvSpPr/>
              <p:nvPr/>
            </p:nvSpPr>
            <p:spPr bwMode="auto">
              <a:xfrm>
                <a:off x="1088717" y="5491572"/>
                <a:ext cx="1021275" cy="1208665"/>
              </a:xfrm>
              <a:custGeom>
                <a:avLst/>
                <a:gdLst>
                  <a:gd name="connsiteX0" fmla="*/ 1440131 w 1440861"/>
                  <a:gd name="connsiteY0" fmla="*/ 0 h 1705240"/>
                  <a:gd name="connsiteX1" fmla="*/ 1440131 w 1440861"/>
                  <a:gd name="connsiteY1" fmla="*/ 172319 h 1705240"/>
                  <a:gd name="connsiteX2" fmla="*/ 1439008 w 1440861"/>
                  <a:gd name="connsiteY2" fmla="*/ 172531 h 1705240"/>
                  <a:gd name="connsiteX3" fmla="*/ 1439008 w 1440861"/>
                  <a:gd name="connsiteY3" fmla="*/ 1153993 h 1705240"/>
                  <a:gd name="connsiteX4" fmla="*/ 1440861 w 1440861"/>
                  <a:gd name="connsiteY4" fmla="*/ 1167410 h 1705240"/>
                  <a:gd name="connsiteX5" fmla="*/ 1245596 w 1440861"/>
                  <a:gd name="connsiteY5" fmla="*/ 1473830 h 1705240"/>
                  <a:gd name="connsiteX6" fmla="*/ 904052 w 1440861"/>
                  <a:gd name="connsiteY6" fmla="*/ 1453303 h 1705240"/>
                  <a:gd name="connsiteX7" fmla="*/ 1057048 w 1440861"/>
                  <a:gd name="connsiteY7" fmla="*/ 1147254 h 1705240"/>
                  <a:gd name="connsiteX8" fmla="*/ 1344555 w 1440861"/>
                  <a:gd name="connsiteY8" fmla="*/ 1107625 h 1705240"/>
                  <a:gd name="connsiteX9" fmla="*/ 1349645 w 1440861"/>
                  <a:gd name="connsiteY9" fmla="*/ 1108775 h 1705240"/>
                  <a:gd name="connsiteX10" fmla="*/ 1349645 w 1440861"/>
                  <a:gd name="connsiteY10" fmla="*/ 189453 h 1705240"/>
                  <a:gd name="connsiteX11" fmla="*/ 552390 w 1440861"/>
                  <a:gd name="connsiteY11" fmla="*/ 340418 h 1705240"/>
                  <a:gd name="connsiteX12" fmla="*/ 552390 w 1440861"/>
                  <a:gd name="connsiteY12" fmla="*/ 1331793 h 1705240"/>
                  <a:gd name="connsiteX13" fmla="*/ 554243 w 1440861"/>
                  <a:gd name="connsiteY13" fmla="*/ 1345210 h 1705240"/>
                  <a:gd name="connsiteX14" fmla="*/ 358978 w 1440861"/>
                  <a:gd name="connsiteY14" fmla="*/ 1651630 h 1705240"/>
                  <a:gd name="connsiteX15" fmla="*/ 17433 w 1440861"/>
                  <a:gd name="connsiteY15" fmla="*/ 1631103 h 1705240"/>
                  <a:gd name="connsiteX16" fmla="*/ 170429 w 1440861"/>
                  <a:gd name="connsiteY16" fmla="*/ 1325054 h 1705240"/>
                  <a:gd name="connsiteX17" fmla="*/ 457937 w 1440861"/>
                  <a:gd name="connsiteY17" fmla="*/ 1285425 h 1705240"/>
                  <a:gd name="connsiteX18" fmla="*/ 463027 w 1440861"/>
                  <a:gd name="connsiteY18" fmla="*/ 1286575 h 1705240"/>
                  <a:gd name="connsiteX19" fmla="*/ 463027 w 1440861"/>
                  <a:gd name="connsiteY19" fmla="*/ 305020 h 1705240"/>
                  <a:gd name="connsiteX20" fmla="*/ 463820 w 1440861"/>
                  <a:gd name="connsiteY20" fmla="*/ 305020 h 1705240"/>
                  <a:gd name="connsiteX21" fmla="*/ 463820 w 1440861"/>
                  <a:gd name="connsiteY21" fmla="*/ 184870 h 1705240"/>
                  <a:gd name="connsiteX0" fmla="*/ 1440131 w 1440861"/>
                  <a:gd name="connsiteY0" fmla="*/ 0 h 1705240"/>
                  <a:gd name="connsiteX1" fmla="*/ 1440131 w 1440861"/>
                  <a:gd name="connsiteY1" fmla="*/ 172319 h 1705240"/>
                  <a:gd name="connsiteX2" fmla="*/ 1439008 w 1440861"/>
                  <a:gd name="connsiteY2" fmla="*/ 172531 h 1705240"/>
                  <a:gd name="connsiteX3" fmla="*/ 1439008 w 1440861"/>
                  <a:gd name="connsiteY3" fmla="*/ 1153993 h 1705240"/>
                  <a:gd name="connsiteX4" fmla="*/ 1440861 w 1440861"/>
                  <a:gd name="connsiteY4" fmla="*/ 1167410 h 1705240"/>
                  <a:gd name="connsiteX5" fmla="*/ 1245596 w 1440861"/>
                  <a:gd name="connsiteY5" fmla="*/ 1473830 h 1705240"/>
                  <a:gd name="connsiteX6" fmla="*/ 904052 w 1440861"/>
                  <a:gd name="connsiteY6" fmla="*/ 1453303 h 1705240"/>
                  <a:gd name="connsiteX7" fmla="*/ 1057048 w 1440861"/>
                  <a:gd name="connsiteY7" fmla="*/ 1147254 h 1705240"/>
                  <a:gd name="connsiteX8" fmla="*/ 1344555 w 1440861"/>
                  <a:gd name="connsiteY8" fmla="*/ 1107625 h 1705240"/>
                  <a:gd name="connsiteX9" fmla="*/ 1349645 w 1440861"/>
                  <a:gd name="connsiteY9" fmla="*/ 1108775 h 1705240"/>
                  <a:gd name="connsiteX10" fmla="*/ 1349645 w 1440861"/>
                  <a:gd name="connsiteY10" fmla="*/ 189453 h 1705240"/>
                  <a:gd name="connsiteX11" fmla="*/ 552390 w 1440861"/>
                  <a:gd name="connsiteY11" fmla="*/ 340418 h 1705240"/>
                  <a:gd name="connsiteX12" fmla="*/ 552390 w 1440861"/>
                  <a:gd name="connsiteY12" fmla="*/ 1331793 h 1705240"/>
                  <a:gd name="connsiteX13" fmla="*/ 554243 w 1440861"/>
                  <a:gd name="connsiteY13" fmla="*/ 1345210 h 1705240"/>
                  <a:gd name="connsiteX14" fmla="*/ 358978 w 1440861"/>
                  <a:gd name="connsiteY14" fmla="*/ 1651630 h 1705240"/>
                  <a:gd name="connsiteX15" fmla="*/ 17433 w 1440861"/>
                  <a:gd name="connsiteY15" fmla="*/ 1631103 h 1705240"/>
                  <a:gd name="connsiteX16" fmla="*/ 170429 w 1440861"/>
                  <a:gd name="connsiteY16" fmla="*/ 1325054 h 1705240"/>
                  <a:gd name="connsiteX17" fmla="*/ 457937 w 1440861"/>
                  <a:gd name="connsiteY17" fmla="*/ 1285425 h 1705240"/>
                  <a:gd name="connsiteX18" fmla="*/ 463027 w 1440861"/>
                  <a:gd name="connsiteY18" fmla="*/ 1286575 h 1705240"/>
                  <a:gd name="connsiteX19" fmla="*/ 463027 w 1440861"/>
                  <a:gd name="connsiteY19" fmla="*/ 305020 h 1705240"/>
                  <a:gd name="connsiteX20" fmla="*/ 463820 w 1440861"/>
                  <a:gd name="connsiteY20" fmla="*/ 184870 h 1705240"/>
                  <a:gd name="connsiteX21" fmla="*/ 1440131 w 1440861"/>
                  <a:gd name="connsiteY21" fmla="*/ 0 h 1705240"/>
                  <a:gd name="connsiteX0" fmla="*/ 1440131 w 1440861"/>
                  <a:gd name="connsiteY0" fmla="*/ 0 h 1705240"/>
                  <a:gd name="connsiteX1" fmla="*/ 1440131 w 1440861"/>
                  <a:gd name="connsiteY1" fmla="*/ 172319 h 1705240"/>
                  <a:gd name="connsiteX2" fmla="*/ 1439008 w 1440861"/>
                  <a:gd name="connsiteY2" fmla="*/ 172531 h 1705240"/>
                  <a:gd name="connsiteX3" fmla="*/ 1439008 w 1440861"/>
                  <a:gd name="connsiteY3" fmla="*/ 1153993 h 1705240"/>
                  <a:gd name="connsiteX4" fmla="*/ 1440861 w 1440861"/>
                  <a:gd name="connsiteY4" fmla="*/ 1167410 h 1705240"/>
                  <a:gd name="connsiteX5" fmla="*/ 1245596 w 1440861"/>
                  <a:gd name="connsiteY5" fmla="*/ 1473830 h 1705240"/>
                  <a:gd name="connsiteX6" fmla="*/ 904052 w 1440861"/>
                  <a:gd name="connsiteY6" fmla="*/ 1453303 h 1705240"/>
                  <a:gd name="connsiteX7" fmla="*/ 1057048 w 1440861"/>
                  <a:gd name="connsiteY7" fmla="*/ 1147254 h 1705240"/>
                  <a:gd name="connsiteX8" fmla="*/ 1344555 w 1440861"/>
                  <a:gd name="connsiteY8" fmla="*/ 1107625 h 1705240"/>
                  <a:gd name="connsiteX9" fmla="*/ 1349645 w 1440861"/>
                  <a:gd name="connsiteY9" fmla="*/ 1108775 h 1705240"/>
                  <a:gd name="connsiteX10" fmla="*/ 1349645 w 1440861"/>
                  <a:gd name="connsiteY10" fmla="*/ 189453 h 1705240"/>
                  <a:gd name="connsiteX11" fmla="*/ 552390 w 1440861"/>
                  <a:gd name="connsiteY11" fmla="*/ 340418 h 1705240"/>
                  <a:gd name="connsiteX12" fmla="*/ 552390 w 1440861"/>
                  <a:gd name="connsiteY12" fmla="*/ 1331793 h 1705240"/>
                  <a:gd name="connsiteX13" fmla="*/ 554243 w 1440861"/>
                  <a:gd name="connsiteY13" fmla="*/ 1345210 h 1705240"/>
                  <a:gd name="connsiteX14" fmla="*/ 358978 w 1440861"/>
                  <a:gd name="connsiteY14" fmla="*/ 1651630 h 1705240"/>
                  <a:gd name="connsiteX15" fmla="*/ 17433 w 1440861"/>
                  <a:gd name="connsiteY15" fmla="*/ 1631103 h 1705240"/>
                  <a:gd name="connsiteX16" fmla="*/ 170429 w 1440861"/>
                  <a:gd name="connsiteY16" fmla="*/ 1325054 h 1705240"/>
                  <a:gd name="connsiteX17" fmla="*/ 457937 w 1440861"/>
                  <a:gd name="connsiteY17" fmla="*/ 1285425 h 1705240"/>
                  <a:gd name="connsiteX18" fmla="*/ 463027 w 1440861"/>
                  <a:gd name="connsiteY18" fmla="*/ 1286575 h 1705240"/>
                  <a:gd name="connsiteX19" fmla="*/ 463820 w 1440861"/>
                  <a:gd name="connsiteY19" fmla="*/ 184870 h 1705240"/>
                  <a:gd name="connsiteX20" fmla="*/ 1440131 w 1440861"/>
                  <a:gd name="connsiteY20" fmla="*/ 0 h 1705240"/>
                  <a:gd name="connsiteX0" fmla="*/ 1440131 w 1440861"/>
                  <a:gd name="connsiteY0" fmla="*/ 0 h 1705240"/>
                  <a:gd name="connsiteX1" fmla="*/ 1440131 w 1440861"/>
                  <a:gd name="connsiteY1" fmla="*/ 172319 h 1705240"/>
                  <a:gd name="connsiteX2" fmla="*/ 1439008 w 1440861"/>
                  <a:gd name="connsiteY2" fmla="*/ 1153993 h 1705240"/>
                  <a:gd name="connsiteX3" fmla="*/ 1440861 w 1440861"/>
                  <a:gd name="connsiteY3" fmla="*/ 1167410 h 1705240"/>
                  <a:gd name="connsiteX4" fmla="*/ 1245596 w 1440861"/>
                  <a:gd name="connsiteY4" fmla="*/ 1473830 h 1705240"/>
                  <a:gd name="connsiteX5" fmla="*/ 904052 w 1440861"/>
                  <a:gd name="connsiteY5" fmla="*/ 1453303 h 1705240"/>
                  <a:gd name="connsiteX6" fmla="*/ 1057048 w 1440861"/>
                  <a:gd name="connsiteY6" fmla="*/ 1147254 h 1705240"/>
                  <a:gd name="connsiteX7" fmla="*/ 1344555 w 1440861"/>
                  <a:gd name="connsiteY7" fmla="*/ 1107625 h 1705240"/>
                  <a:gd name="connsiteX8" fmla="*/ 1349645 w 1440861"/>
                  <a:gd name="connsiteY8" fmla="*/ 1108775 h 1705240"/>
                  <a:gd name="connsiteX9" fmla="*/ 1349645 w 1440861"/>
                  <a:gd name="connsiteY9" fmla="*/ 189453 h 1705240"/>
                  <a:gd name="connsiteX10" fmla="*/ 552390 w 1440861"/>
                  <a:gd name="connsiteY10" fmla="*/ 340418 h 1705240"/>
                  <a:gd name="connsiteX11" fmla="*/ 552390 w 1440861"/>
                  <a:gd name="connsiteY11" fmla="*/ 1331793 h 1705240"/>
                  <a:gd name="connsiteX12" fmla="*/ 554243 w 1440861"/>
                  <a:gd name="connsiteY12" fmla="*/ 1345210 h 1705240"/>
                  <a:gd name="connsiteX13" fmla="*/ 358978 w 1440861"/>
                  <a:gd name="connsiteY13" fmla="*/ 1651630 h 1705240"/>
                  <a:gd name="connsiteX14" fmla="*/ 17433 w 1440861"/>
                  <a:gd name="connsiteY14" fmla="*/ 1631103 h 1705240"/>
                  <a:gd name="connsiteX15" fmla="*/ 170429 w 1440861"/>
                  <a:gd name="connsiteY15" fmla="*/ 1325054 h 1705240"/>
                  <a:gd name="connsiteX16" fmla="*/ 457937 w 1440861"/>
                  <a:gd name="connsiteY16" fmla="*/ 1285425 h 1705240"/>
                  <a:gd name="connsiteX17" fmla="*/ 463027 w 1440861"/>
                  <a:gd name="connsiteY17" fmla="*/ 1286575 h 1705240"/>
                  <a:gd name="connsiteX18" fmla="*/ 463820 w 1440861"/>
                  <a:gd name="connsiteY18" fmla="*/ 184870 h 1705240"/>
                  <a:gd name="connsiteX19" fmla="*/ 1440131 w 1440861"/>
                  <a:gd name="connsiteY19" fmla="*/ 0 h 1705240"/>
                  <a:gd name="connsiteX0" fmla="*/ 1440131 w 1440861"/>
                  <a:gd name="connsiteY0" fmla="*/ 0 h 1705240"/>
                  <a:gd name="connsiteX1" fmla="*/ 1439008 w 1440861"/>
                  <a:gd name="connsiteY1" fmla="*/ 1153993 h 1705240"/>
                  <a:gd name="connsiteX2" fmla="*/ 1440861 w 1440861"/>
                  <a:gd name="connsiteY2" fmla="*/ 1167410 h 1705240"/>
                  <a:gd name="connsiteX3" fmla="*/ 1245596 w 1440861"/>
                  <a:gd name="connsiteY3" fmla="*/ 1473830 h 1705240"/>
                  <a:gd name="connsiteX4" fmla="*/ 904052 w 1440861"/>
                  <a:gd name="connsiteY4" fmla="*/ 1453303 h 1705240"/>
                  <a:gd name="connsiteX5" fmla="*/ 1057048 w 1440861"/>
                  <a:gd name="connsiteY5" fmla="*/ 1147254 h 1705240"/>
                  <a:gd name="connsiteX6" fmla="*/ 1344555 w 1440861"/>
                  <a:gd name="connsiteY6" fmla="*/ 1107625 h 1705240"/>
                  <a:gd name="connsiteX7" fmla="*/ 1349645 w 1440861"/>
                  <a:gd name="connsiteY7" fmla="*/ 1108775 h 1705240"/>
                  <a:gd name="connsiteX8" fmla="*/ 1349645 w 1440861"/>
                  <a:gd name="connsiteY8" fmla="*/ 189453 h 1705240"/>
                  <a:gd name="connsiteX9" fmla="*/ 552390 w 1440861"/>
                  <a:gd name="connsiteY9" fmla="*/ 340418 h 1705240"/>
                  <a:gd name="connsiteX10" fmla="*/ 552390 w 1440861"/>
                  <a:gd name="connsiteY10" fmla="*/ 1331793 h 1705240"/>
                  <a:gd name="connsiteX11" fmla="*/ 554243 w 1440861"/>
                  <a:gd name="connsiteY11" fmla="*/ 1345210 h 1705240"/>
                  <a:gd name="connsiteX12" fmla="*/ 358978 w 1440861"/>
                  <a:gd name="connsiteY12" fmla="*/ 1651630 h 1705240"/>
                  <a:gd name="connsiteX13" fmla="*/ 17433 w 1440861"/>
                  <a:gd name="connsiteY13" fmla="*/ 1631103 h 1705240"/>
                  <a:gd name="connsiteX14" fmla="*/ 170429 w 1440861"/>
                  <a:gd name="connsiteY14" fmla="*/ 1325054 h 1705240"/>
                  <a:gd name="connsiteX15" fmla="*/ 457937 w 1440861"/>
                  <a:gd name="connsiteY15" fmla="*/ 1285425 h 1705240"/>
                  <a:gd name="connsiteX16" fmla="*/ 463027 w 1440861"/>
                  <a:gd name="connsiteY16" fmla="*/ 1286575 h 1705240"/>
                  <a:gd name="connsiteX17" fmla="*/ 463820 w 1440861"/>
                  <a:gd name="connsiteY17" fmla="*/ 184870 h 1705240"/>
                  <a:gd name="connsiteX18" fmla="*/ 1440131 w 1440861"/>
                  <a:gd name="connsiteY18" fmla="*/ 0 h 17052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440861" h="1705240">
                    <a:moveTo>
                      <a:pt x="1440131" y="0"/>
                    </a:moveTo>
                    <a:cubicBezTo>
                      <a:pt x="1439757" y="384664"/>
                      <a:pt x="1439382" y="769329"/>
                      <a:pt x="1439008" y="1153993"/>
                    </a:cubicBezTo>
                    <a:lnTo>
                      <a:pt x="1440861" y="1167410"/>
                    </a:lnTo>
                    <a:cubicBezTo>
                      <a:pt x="1437898" y="1235257"/>
                      <a:pt x="1365090" y="1404840"/>
                      <a:pt x="1245596" y="1473830"/>
                    </a:cubicBezTo>
                    <a:cubicBezTo>
                      <a:pt x="1109033" y="1552675"/>
                      <a:pt x="956118" y="1543485"/>
                      <a:pt x="904052" y="1453303"/>
                    </a:cubicBezTo>
                    <a:cubicBezTo>
                      <a:pt x="851986" y="1363122"/>
                      <a:pt x="920484" y="1226099"/>
                      <a:pt x="1057048" y="1147254"/>
                    </a:cubicBezTo>
                    <a:cubicBezTo>
                      <a:pt x="1142400" y="1097976"/>
                      <a:pt x="1261991" y="1094005"/>
                      <a:pt x="1344555" y="1107625"/>
                    </a:cubicBezTo>
                    <a:lnTo>
                      <a:pt x="1349645" y="1108775"/>
                    </a:lnTo>
                    <a:lnTo>
                      <a:pt x="1349645" y="189453"/>
                    </a:lnTo>
                    <a:lnTo>
                      <a:pt x="552390" y="340418"/>
                    </a:lnTo>
                    <a:lnTo>
                      <a:pt x="552390" y="1331793"/>
                    </a:lnTo>
                    <a:lnTo>
                      <a:pt x="554243" y="1345210"/>
                    </a:lnTo>
                    <a:cubicBezTo>
                      <a:pt x="551280" y="1413057"/>
                      <a:pt x="478472" y="1582640"/>
                      <a:pt x="358978" y="1651630"/>
                    </a:cubicBezTo>
                    <a:cubicBezTo>
                      <a:pt x="222414" y="1730475"/>
                      <a:pt x="69499" y="1721285"/>
                      <a:pt x="17433" y="1631103"/>
                    </a:cubicBezTo>
                    <a:cubicBezTo>
                      <a:pt x="-34633" y="1540922"/>
                      <a:pt x="33866" y="1403899"/>
                      <a:pt x="170429" y="1325054"/>
                    </a:cubicBezTo>
                    <a:cubicBezTo>
                      <a:pt x="255782" y="1275776"/>
                      <a:pt x="375373" y="1271805"/>
                      <a:pt x="457937" y="1285425"/>
                    </a:cubicBezTo>
                    <a:lnTo>
                      <a:pt x="463027" y="1286575"/>
                    </a:lnTo>
                    <a:cubicBezTo>
                      <a:pt x="463291" y="919340"/>
                      <a:pt x="463556" y="552105"/>
                      <a:pt x="463820" y="184870"/>
                    </a:cubicBezTo>
                    <a:lnTo>
                      <a:pt x="1440131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4ED59F26-EB8F-033B-A04D-CD770D5CC37C}"/>
                  </a:ext>
                </a:extLst>
              </p:cNvPr>
              <p:cNvSpPr/>
              <p:nvPr/>
            </p:nvSpPr>
            <p:spPr bwMode="auto">
              <a:xfrm>
                <a:off x="1273635" y="4381208"/>
                <a:ext cx="674213" cy="1029233"/>
              </a:xfrm>
              <a:custGeom>
                <a:avLst/>
                <a:gdLst>
                  <a:gd name="connsiteX0" fmla="*/ 509439 w 1417889"/>
                  <a:gd name="connsiteY0" fmla="*/ 0 h 2164512"/>
                  <a:gd name="connsiteX1" fmla="*/ 833289 w 1417889"/>
                  <a:gd name="connsiteY1" fmla="*/ 297656 h 2164512"/>
                  <a:gd name="connsiteX2" fmla="*/ 1202383 w 1417889"/>
                  <a:gd name="connsiteY2" fmla="*/ 571500 h 2164512"/>
                  <a:gd name="connsiteX3" fmla="*/ 1416695 w 1417889"/>
                  <a:gd name="connsiteY3" fmla="*/ 904875 h 2164512"/>
                  <a:gd name="connsiteX4" fmla="*/ 1216670 w 1417889"/>
                  <a:gd name="connsiteY4" fmla="*/ 1319213 h 2164512"/>
                  <a:gd name="connsiteX5" fmla="*/ 926158 w 1417889"/>
                  <a:gd name="connsiteY5" fmla="*/ 1533525 h 2164512"/>
                  <a:gd name="connsiteX6" fmla="*/ 897583 w 1417889"/>
                  <a:gd name="connsiteY6" fmla="*/ 1493044 h 2164512"/>
                  <a:gd name="connsiteX7" fmla="*/ 1128564 w 1417889"/>
                  <a:gd name="connsiteY7" fmla="*/ 1276350 h 2164512"/>
                  <a:gd name="connsiteX8" fmla="*/ 1188096 w 1417889"/>
                  <a:gd name="connsiteY8" fmla="*/ 976313 h 2164512"/>
                  <a:gd name="connsiteX9" fmla="*/ 840433 w 1417889"/>
                  <a:gd name="connsiteY9" fmla="*/ 642937 h 2164512"/>
                  <a:gd name="connsiteX10" fmla="*/ 639951 w 1417889"/>
                  <a:gd name="connsiteY10" fmla="*/ 453028 h 2164512"/>
                  <a:gd name="connsiteX11" fmla="*/ 638988 w 1417889"/>
                  <a:gd name="connsiteY11" fmla="*/ 1099500 h 2164512"/>
                  <a:gd name="connsiteX12" fmla="*/ 638032 w 1417889"/>
                  <a:gd name="connsiteY12" fmla="*/ 1740777 h 2164512"/>
                  <a:gd name="connsiteX13" fmla="*/ 639207 w 1417889"/>
                  <a:gd name="connsiteY13" fmla="*/ 1749289 h 2164512"/>
                  <a:gd name="connsiteX14" fmla="*/ 414008 w 1417889"/>
                  <a:gd name="connsiteY14" fmla="*/ 2102683 h 2164512"/>
                  <a:gd name="connsiteX15" fmla="*/ 20105 w 1417889"/>
                  <a:gd name="connsiteY15" fmla="*/ 2079010 h 2164512"/>
                  <a:gd name="connsiteX16" fmla="*/ 196556 w 1417889"/>
                  <a:gd name="connsiteY16" fmla="*/ 1726044 h 2164512"/>
                  <a:gd name="connsiteX17" fmla="*/ 466539 w 1417889"/>
                  <a:gd name="connsiteY17" fmla="*/ 1673605 h 2164512"/>
                  <a:gd name="connsiteX18" fmla="*/ 509439 w 1417889"/>
                  <a:gd name="connsiteY18" fmla="*/ 1678295 h 2164512"/>
                  <a:gd name="connsiteX0" fmla="*/ 509439 w 1417889"/>
                  <a:gd name="connsiteY0" fmla="*/ 0 h 2164512"/>
                  <a:gd name="connsiteX1" fmla="*/ 833289 w 1417889"/>
                  <a:gd name="connsiteY1" fmla="*/ 297656 h 2164512"/>
                  <a:gd name="connsiteX2" fmla="*/ 1202383 w 1417889"/>
                  <a:gd name="connsiteY2" fmla="*/ 571500 h 2164512"/>
                  <a:gd name="connsiteX3" fmla="*/ 1416695 w 1417889"/>
                  <a:gd name="connsiteY3" fmla="*/ 904875 h 2164512"/>
                  <a:gd name="connsiteX4" fmla="*/ 1216670 w 1417889"/>
                  <a:gd name="connsiteY4" fmla="*/ 1319213 h 2164512"/>
                  <a:gd name="connsiteX5" fmla="*/ 926158 w 1417889"/>
                  <a:gd name="connsiteY5" fmla="*/ 1533525 h 2164512"/>
                  <a:gd name="connsiteX6" fmla="*/ 897583 w 1417889"/>
                  <a:gd name="connsiteY6" fmla="*/ 1493044 h 2164512"/>
                  <a:gd name="connsiteX7" fmla="*/ 1128564 w 1417889"/>
                  <a:gd name="connsiteY7" fmla="*/ 1276350 h 2164512"/>
                  <a:gd name="connsiteX8" fmla="*/ 1188096 w 1417889"/>
                  <a:gd name="connsiteY8" fmla="*/ 976313 h 2164512"/>
                  <a:gd name="connsiteX9" fmla="*/ 840433 w 1417889"/>
                  <a:gd name="connsiteY9" fmla="*/ 642937 h 2164512"/>
                  <a:gd name="connsiteX10" fmla="*/ 639951 w 1417889"/>
                  <a:gd name="connsiteY10" fmla="*/ 453028 h 2164512"/>
                  <a:gd name="connsiteX11" fmla="*/ 638988 w 1417889"/>
                  <a:gd name="connsiteY11" fmla="*/ 1099500 h 2164512"/>
                  <a:gd name="connsiteX12" fmla="*/ 639207 w 1417889"/>
                  <a:gd name="connsiteY12" fmla="*/ 1749289 h 2164512"/>
                  <a:gd name="connsiteX13" fmla="*/ 414008 w 1417889"/>
                  <a:gd name="connsiteY13" fmla="*/ 2102683 h 2164512"/>
                  <a:gd name="connsiteX14" fmla="*/ 20105 w 1417889"/>
                  <a:gd name="connsiteY14" fmla="*/ 2079010 h 2164512"/>
                  <a:gd name="connsiteX15" fmla="*/ 196556 w 1417889"/>
                  <a:gd name="connsiteY15" fmla="*/ 1726044 h 2164512"/>
                  <a:gd name="connsiteX16" fmla="*/ 466539 w 1417889"/>
                  <a:gd name="connsiteY16" fmla="*/ 1673605 h 2164512"/>
                  <a:gd name="connsiteX17" fmla="*/ 509439 w 1417889"/>
                  <a:gd name="connsiteY17" fmla="*/ 1678295 h 2164512"/>
                  <a:gd name="connsiteX18" fmla="*/ 509439 w 1417889"/>
                  <a:gd name="connsiteY18" fmla="*/ 0 h 2164512"/>
                  <a:gd name="connsiteX0" fmla="*/ 509439 w 1417889"/>
                  <a:gd name="connsiteY0" fmla="*/ 0 h 2164512"/>
                  <a:gd name="connsiteX1" fmla="*/ 833289 w 1417889"/>
                  <a:gd name="connsiteY1" fmla="*/ 297656 h 2164512"/>
                  <a:gd name="connsiteX2" fmla="*/ 1202383 w 1417889"/>
                  <a:gd name="connsiteY2" fmla="*/ 571500 h 2164512"/>
                  <a:gd name="connsiteX3" fmla="*/ 1416695 w 1417889"/>
                  <a:gd name="connsiteY3" fmla="*/ 904875 h 2164512"/>
                  <a:gd name="connsiteX4" fmla="*/ 1216670 w 1417889"/>
                  <a:gd name="connsiteY4" fmla="*/ 1319213 h 2164512"/>
                  <a:gd name="connsiteX5" fmla="*/ 926158 w 1417889"/>
                  <a:gd name="connsiteY5" fmla="*/ 1533525 h 2164512"/>
                  <a:gd name="connsiteX6" fmla="*/ 897583 w 1417889"/>
                  <a:gd name="connsiteY6" fmla="*/ 1493044 h 2164512"/>
                  <a:gd name="connsiteX7" fmla="*/ 1128564 w 1417889"/>
                  <a:gd name="connsiteY7" fmla="*/ 1276350 h 2164512"/>
                  <a:gd name="connsiteX8" fmla="*/ 1188096 w 1417889"/>
                  <a:gd name="connsiteY8" fmla="*/ 976313 h 2164512"/>
                  <a:gd name="connsiteX9" fmla="*/ 840433 w 1417889"/>
                  <a:gd name="connsiteY9" fmla="*/ 642937 h 2164512"/>
                  <a:gd name="connsiteX10" fmla="*/ 639951 w 1417889"/>
                  <a:gd name="connsiteY10" fmla="*/ 453028 h 2164512"/>
                  <a:gd name="connsiteX11" fmla="*/ 639207 w 1417889"/>
                  <a:gd name="connsiteY11" fmla="*/ 1749289 h 2164512"/>
                  <a:gd name="connsiteX12" fmla="*/ 414008 w 1417889"/>
                  <a:gd name="connsiteY12" fmla="*/ 2102683 h 2164512"/>
                  <a:gd name="connsiteX13" fmla="*/ 20105 w 1417889"/>
                  <a:gd name="connsiteY13" fmla="*/ 2079010 h 2164512"/>
                  <a:gd name="connsiteX14" fmla="*/ 196556 w 1417889"/>
                  <a:gd name="connsiteY14" fmla="*/ 1726044 h 2164512"/>
                  <a:gd name="connsiteX15" fmla="*/ 466539 w 1417889"/>
                  <a:gd name="connsiteY15" fmla="*/ 1673605 h 2164512"/>
                  <a:gd name="connsiteX16" fmla="*/ 509439 w 1417889"/>
                  <a:gd name="connsiteY16" fmla="*/ 1678295 h 2164512"/>
                  <a:gd name="connsiteX17" fmla="*/ 509439 w 1417889"/>
                  <a:gd name="connsiteY17" fmla="*/ 0 h 2164512"/>
                  <a:gd name="connsiteX0" fmla="*/ 509439 w 1417889"/>
                  <a:gd name="connsiteY0" fmla="*/ 0 h 2164512"/>
                  <a:gd name="connsiteX1" fmla="*/ 833289 w 1417889"/>
                  <a:gd name="connsiteY1" fmla="*/ 297656 h 2164512"/>
                  <a:gd name="connsiteX2" fmla="*/ 1202383 w 1417889"/>
                  <a:gd name="connsiteY2" fmla="*/ 571500 h 2164512"/>
                  <a:gd name="connsiteX3" fmla="*/ 1416695 w 1417889"/>
                  <a:gd name="connsiteY3" fmla="*/ 904875 h 2164512"/>
                  <a:gd name="connsiteX4" fmla="*/ 1216670 w 1417889"/>
                  <a:gd name="connsiteY4" fmla="*/ 1319213 h 2164512"/>
                  <a:gd name="connsiteX5" fmla="*/ 926158 w 1417889"/>
                  <a:gd name="connsiteY5" fmla="*/ 1533525 h 2164512"/>
                  <a:gd name="connsiteX6" fmla="*/ 897583 w 1417889"/>
                  <a:gd name="connsiteY6" fmla="*/ 1493044 h 2164512"/>
                  <a:gd name="connsiteX7" fmla="*/ 1128564 w 1417889"/>
                  <a:gd name="connsiteY7" fmla="*/ 1276350 h 2164512"/>
                  <a:gd name="connsiteX8" fmla="*/ 1188096 w 1417889"/>
                  <a:gd name="connsiteY8" fmla="*/ 976313 h 2164512"/>
                  <a:gd name="connsiteX9" fmla="*/ 840433 w 1417889"/>
                  <a:gd name="connsiteY9" fmla="*/ 642937 h 2164512"/>
                  <a:gd name="connsiteX10" fmla="*/ 639951 w 1417889"/>
                  <a:gd name="connsiteY10" fmla="*/ 453028 h 2164512"/>
                  <a:gd name="connsiteX11" fmla="*/ 639207 w 1417889"/>
                  <a:gd name="connsiteY11" fmla="*/ 1749289 h 2164512"/>
                  <a:gd name="connsiteX12" fmla="*/ 414008 w 1417889"/>
                  <a:gd name="connsiteY12" fmla="*/ 2102683 h 2164512"/>
                  <a:gd name="connsiteX13" fmla="*/ 20105 w 1417889"/>
                  <a:gd name="connsiteY13" fmla="*/ 2079010 h 2164512"/>
                  <a:gd name="connsiteX14" fmla="*/ 196556 w 1417889"/>
                  <a:gd name="connsiteY14" fmla="*/ 1726044 h 2164512"/>
                  <a:gd name="connsiteX15" fmla="*/ 466539 w 1417889"/>
                  <a:gd name="connsiteY15" fmla="*/ 1673605 h 2164512"/>
                  <a:gd name="connsiteX16" fmla="*/ 509439 w 1417889"/>
                  <a:gd name="connsiteY16" fmla="*/ 1678295 h 2164512"/>
                  <a:gd name="connsiteX17" fmla="*/ 509439 w 1417889"/>
                  <a:gd name="connsiteY17" fmla="*/ 0 h 21645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417889" h="2164512">
                    <a:moveTo>
                      <a:pt x="509439" y="0"/>
                    </a:moveTo>
                    <a:cubicBezTo>
                      <a:pt x="617389" y="99219"/>
                      <a:pt x="713433" y="199231"/>
                      <a:pt x="833289" y="297656"/>
                    </a:cubicBezTo>
                    <a:cubicBezTo>
                      <a:pt x="953145" y="396081"/>
                      <a:pt x="1114277" y="498475"/>
                      <a:pt x="1202383" y="571500"/>
                    </a:cubicBezTo>
                    <a:cubicBezTo>
                      <a:pt x="1290489" y="644525"/>
                      <a:pt x="1402408" y="748506"/>
                      <a:pt x="1416695" y="904875"/>
                    </a:cubicBezTo>
                    <a:cubicBezTo>
                      <a:pt x="1430982" y="1061244"/>
                      <a:pt x="1314301" y="1216819"/>
                      <a:pt x="1216670" y="1319213"/>
                    </a:cubicBezTo>
                    <a:cubicBezTo>
                      <a:pt x="1119039" y="1421607"/>
                      <a:pt x="1022995" y="1462088"/>
                      <a:pt x="926158" y="1533525"/>
                    </a:cubicBezTo>
                    <a:lnTo>
                      <a:pt x="897583" y="1493044"/>
                    </a:lnTo>
                    <a:cubicBezTo>
                      <a:pt x="974577" y="1420813"/>
                      <a:pt x="1080145" y="1362472"/>
                      <a:pt x="1128564" y="1276350"/>
                    </a:cubicBezTo>
                    <a:cubicBezTo>
                      <a:pt x="1176983" y="1190228"/>
                      <a:pt x="1212305" y="1096169"/>
                      <a:pt x="1188096" y="976313"/>
                    </a:cubicBezTo>
                    <a:cubicBezTo>
                      <a:pt x="1163887" y="856457"/>
                      <a:pt x="931791" y="730151"/>
                      <a:pt x="840433" y="642937"/>
                    </a:cubicBezTo>
                    <a:cubicBezTo>
                      <a:pt x="749076" y="555723"/>
                      <a:pt x="690110" y="524268"/>
                      <a:pt x="639951" y="453028"/>
                    </a:cubicBezTo>
                    <a:lnTo>
                      <a:pt x="639207" y="1749289"/>
                    </a:lnTo>
                    <a:cubicBezTo>
                      <a:pt x="635790" y="1827537"/>
                      <a:pt x="551820" y="2023117"/>
                      <a:pt x="414008" y="2102683"/>
                    </a:cubicBezTo>
                    <a:cubicBezTo>
                      <a:pt x="256510" y="2193615"/>
                      <a:pt x="80153" y="2183016"/>
                      <a:pt x="20105" y="2079010"/>
                    </a:cubicBezTo>
                    <a:cubicBezTo>
                      <a:pt x="-39942" y="1975005"/>
                      <a:pt x="39057" y="1816976"/>
                      <a:pt x="196556" y="1726044"/>
                    </a:cubicBezTo>
                    <a:cubicBezTo>
                      <a:pt x="275305" y="1680578"/>
                      <a:pt x="379327" y="1668554"/>
                      <a:pt x="466539" y="1673605"/>
                    </a:cubicBezTo>
                    <a:lnTo>
                      <a:pt x="509439" y="1678295"/>
                    </a:lnTo>
                    <a:lnTo>
                      <a:pt x="509439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4131783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52E792D-47B6-524C-EF25-6680F55D8CD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592E1250-B8C7-0C86-EFE4-D7B94712CF3A}"/>
              </a:ext>
            </a:extLst>
          </p:cNvPr>
          <p:cNvSpPr txBox="1"/>
          <p:nvPr/>
        </p:nvSpPr>
        <p:spPr>
          <a:xfrm>
            <a:off x="484380" y="463971"/>
            <a:ext cx="5136301" cy="4107024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ブザー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故障して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います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64DC39C3-A165-1127-7420-5E0623EDBE08}"/>
              </a:ext>
            </a:extLst>
          </p:cNvPr>
          <p:cNvSpPr txBox="1"/>
          <p:nvPr/>
        </p:nvSpPr>
        <p:spPr>
          <a:xfrm>
            <a:off x="543841" y="4944767"/>
            <a:ext cx="8858576" cy="157795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鳴らしても出ることができませんので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ドアを開けてお呼びください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9193A25E-0DF4-C6FC-9B2F-3FAA1E59339B}"/>
              </a:ext>
            </a:extLst>
          </p:cNvPr>
          <p:cNvGrpSpPr/>
          <p:nvPr/>
        </p:nvGrpSpPr>
        <p:grpSpPr>
          <a:xfrm>
            <a:off x="6110622" y="861984"/>
            <a:ext cx="3310998" cy="3310998"/>
            <a:chOff x="782110" y="3879050"/>
            <a:chExt cx="2507886" cy="2507886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F773F531-5686-9788-6D19-FAACE8E0DDB6}"/>
                </a:ext>
              </a:extLst>
            </p:cNvPr>
            <p:cNvGrpSpPr/>
            <p:nvPr/>
          </p:nvGrpSpPr>
          <p:grpSpPr>
            <a:xfrm>
              <a:off x="782110" y="3879050"/>
              <a:ext cx="2507886" cy="2507886"/>
              <a:chOff x="8680856" y="742940"/>
              <a:chExt cx="2735056" cy="2735056"/>
            </a:xfrm>
          </p:grpSpPr>
          <p:sp>
            <p:nvSpPr>
              <p:cNvPr id="14" name="四角形: 角を丸くする 13">
                <a:extLst>
                  <a:ext uri="{FF2B5EF4-FFF2-40B4-BE49-F238E27FC236}">
                    <a16:creationId xmlns:a16="http://schemas.microsoft.com/office/drawing/2014/main" id="{527F6B8B-D508-7260-E357-16E942C6398B}"/>
                  </a:ext>
                </a:extLst>
              </p:cNvPr>
              <p:cNvSpPr/>
              <p:nvPr/>
            </p:nvSpPr>
            <p:spPr bwMode="auto">
              <a:xfrm>
                <a:off x="8680856" y="74294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5" name="四角形: 角を丸くする 14">
                <a:extLst>
                  <a:ext uri="{FF2B5EF4-FFF2-40B4-BE49-F238E27FC236}">
                    <a16:creationId xmlns:a16="http://schemas.microsoft.com/office/drawing/2014/main" id="{480B81C1-6234-B101-7069-A7F271509CE2}"/>
                  </a:ext>
                </a:extLst>
              </p:cNvPr>
              <p:cNvSpPr/>
              <p:nvPr/>
            </p:nvSpPr>
            <p:spPr bwMode="auto">
              <a:xfrm>
                <a:off x="8868435" y="93051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EF5476E7-73DB-44CB-D0DD-3F756389D7FA}"/>
                </a:ext>
              </a:extLst>
            </p:cNvPr>
            <p:cNvSpPr/>
            <p:nvPr/>
          </p:nvSpPr>
          <p:spPr bwMode="auto">
            <a:xfrm>
              <a:off x="905730" y="4000554"/>
              <a:ext cx="2272995" cy="2272995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" name="四角形: 上の 2 つの角を丸める 4">
              <a:extLst>
                <a:ext uri="{FF2B5EF4-FFF2-40B4-BE49-F238E27FC236}">
                  <a16:creationId xmlns:a16="http://schemas.microsoft.com/office/drawing/2014/main" id="{730664C3-8560-FC93-D578-81BB6951C8F1}"/>
                </a:ext>
              </a:extLst>
            </p:cNvPr>
            <p:cNvSpPr/>
            <p:nvPr/>
          </p:nvSpPr>
          <p:spPr bwMode="auto">
            <a:xfrm rot="16200000">
              <a:off x="-41857" y="5033395"/>
              <a:ext cx="2182015" cy="196659"/>
            </a:xfrm>
            <a:prstGeom prst="round2SameRect">
              <a:avLst>
                <a:gd name="adj1" fmla="val 16667"/>
                <a:gd name="adj2" fmla="val 0"/>
              </a:avLst>
            </a:prstGeom>
            <a:solidFill>
              <a:schemeClr val="tx1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A267FAA4-006B-28A1-E809-8C2E1BD3A4FA}"/>
                </a:ext>
              </a:extLst>
            </p:cNvPr>
            <p:cNvGrpSpPr/>
            <p:nvPr/>
          </p:nvGrpSpPr>
          <p:grpSpPr>
            <a:xfrm>
              <a:off x="1411196" y="4675228"/>
              <a:ext cx="1736024" cy="1042679"/>
              <a:chOff x="5588935" y="477489"/>
              <a:chExt cx="1871862" cy="1124265"/>
            </a:xfrm>
          </p:grpSpPr>
          <p:sp>
            <p:nvSpPr>
              <p:cNvPr id="11" name="四角形: 角を丸くする 10">
                <a:extLst>
                  <a:ext uri="{FF2B5EF4-FFF2-40B4-BE49-F238E27FC236}">
                    <a16:creationId xmlns:a16="http://schemas.microsoft.com/office/drawing/2014/main" id="{869FC18A-18AD-9F2A-29F2-8631CF709119}"/>
                  </a:ext>
                </a:extLst>
              </p:cNvPr>
              <p:cNvSpPr/>
              <p:nvPr/>
            </p:nvSpPr>
            <p:spPr bwMode="auto">
              <a:xfrm rot="4500000">
                <a:off x="6232503" y="876959"/>
                <a:ext cx="447370" cy="464046"/>
              </a:xfrm>
              <a:prstGeom prst="roundRect">
                <a:avLst>
                  <a:gd name="adj" fmla="val 26570"/>
                </a:avLst>
              </a:prstGeom>
              <a:solidFill>
                <a:srgbClr val="FFCC66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" name="四角形: 角を丸くする 11">
                <a:extLst>
                  <a:ext uri="{FF2B5EF4-FFF2-40B4-BE49-F238E27FC236}">
                    <a16:creationId xmlns:a16="http://schemas.microsoft.com/office/drawing/2014/main" id="{D87E1CF5-1897-83E1-B326-E5C15E20FEFE}"/>
                  </a:ext>
                </a:extLst>
              </p:cNvPr>
              <p:cNvSpPr/>
              <p:nvPr/>
            </p:nvSpPr>
            <p:spPr bwMode="auto">
              <a:xfrm rot="4500000">
                <a:off x="6382386" y="1022006"/>
                <a:ext cx="192930" cy="200122"/>
              </a:xfrm>
              <a:prstGeom prst="roundRect">
                <a:avLst>
                  <a:gd name="adj" fmla="val 20178"/>
                </a:avLst>
              </a:prstGeom>
              <a:solidFill>
                <a:srgbClr val="FFCC66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" name="フリーフォーム: 図形 12">
                <a:extLst>
                  <a:ext uri="{FF2B5EF4-FFF2-40B4-BE49-F238E27FC236}">
                    <a16:creationId xmlns:a16="http://schemas.microsoft.com/office/drawing/2014/main" id="{DC6B2D14-C373-31FC-3DD6-F2182142C3DE}"/>
                  </a:ext>
                </a:extLst>
              </p:cNvPr>
              <p:cNvSpPr/>
              <p:nvPr/>
            </p:nvSpPr>
            <p:spPr bwMode="auto">
              <a:xfrm rot="16200000">
                <a:off x="5962733" y="103691"/>
                <a:ext cx="1124265" cy="1871862"/>
              </a:xfrm>
              <a:custGeom>
                <a:avLst/>
                <a:gdLst>
                  <a:gd name="connsiteX0" fmla="*/ 1123343 w 1124265"/>
                  <a:gd name="connsiteY0" fmla="*/ 86891 h 1871862"/>
                  <a:gd name="connsiteX1" fmla="*/ 1120389 w 1124265"/>
                  <a:gd name="connsiteY1" fmla="*/ 130689 h 1871862"/>
                  <a:gd name="connsiteX2" fmla="*/ 1031541 w 1124265"/>
                  <a:gd name="connsiteY2" fmla="*/ 561282 h 1871862"/>
                  <a:gd name="connsiteX3" fmla="*/ 1031601 w 1124265"/>
                  <a:gd name="connsiteY3" fmla="*/ 562148 h 1871862"/>
                  <a:gd name="connsiteX4" fmla="*/ 1030162 w 1124265"/>
                  <a:gd name="connsiteY4" fmla="*/ 566427 h 1871862"/>
                  <a:gd name="connsiteX5" fmla="*/ 1028196 w 1124265"/>
                  <a:gd name="connsiteY5" fmla="*/ 573765 h 1871862"/>
                  <a:gd name="connsiteX6" fmla="*/ 1026644 w 1124265"/>
                  <a:gd name="connsiteY6" fmla="*/ 576889 h 1871862"/>
                  <a:gd name="connsiteX7" fmla="*/ 1017968 w 1124265"/>
                  <a:gd name="connsiteY7" fmla="*/ 602688 h 1871862"/>
                  <a:gd name="connsiteX8" fmla="*/ 728663 w 1124265"/>
                  <a:gd name="connsiteY8" fmla="*/ 1103779 h 1871862"/>
                  <a:gd name="connsiteX9" fmla="*/ 707059 w 1124265"/>
                  <a:gd name="connsiteY9" fmla="*/ 1141198 h 1871862"/>
                  <a:gd name="connsiteX10" fmla="*/ 624480 w 1124265"/>
                  <a:gd name="connsiteY10" fmla="*/ 1284230 h 1871862"/>
                  <a:gd name="connsiteX11" fmla="*/ 568857 w 1124265"/>
                  <a:gd name="connsiteY11" fmla="*/ 1347291 h 1871862"/>
                  <a:gd name="connsiteX12" fmla="*/ 553805 w 1124265"/>
                  <a:gd name="connsiteY12" fmla="*/ 1354636 h 1871862"/>
                  <a:gd name="connsiteX13" fmla="*/ 635319 w 1124265"/>
                  <a:gd name="connsiteY13" fmla="*/ 1871862 h 1871862"/>
                  <a:gd name="connsiteX14" fmla="*/ 0 w 1124265"/>
                  <a:gd name="connsiteY14" fmla="*/ 1871862 h 1871862"/>
                  <a:gd name="connsiteX15" fmla="*/ 90338 w 1124265"/>
                  <a:gd name="connsiteY15" fmla="*/ 1298644 h 1871862"/>
                  <a:gd name="connsiteX16" fmla="*/ 84119 w 1124265"/>
                  <a:gd name="connsiteY16" fmla="*/ 1290285 h 1871862"/>
                  <a:gd name="connsiteX17" fmla="*/ 16107 w 1124265"/>
                  <a:gd name="connsiteY17" fmla="*/ 1105882 h 1871862"/>
                  <a:gd name="connsiteX18" fmla="*/ 37261 w 1124265"/>
                  <a:gd name="connsiteY18" fmla="*/ 945199 h 1871862"/>
                  <a:gd name="connsiteX19" fmla="*/ 141445 w 1124265"/>
                  <a:gd name="connsiteY19" fmla="*/ 764748 h 1871862"/>
                  <a:gd name="connsiteX20" fmla="*/ 156003 w 1124265"/>
                  <a:gd name="connsiteY20" fmla="*/ 744530 h 1871862"/>
                  <a:gd name="connsiteX21" fmla="*/ 160028 w 1124265"/>
                  <a:gd name="connsiteY21" fmla="*/ 732561 h 1871862"/>
                  <a:gd name="connsiteX22" fmla="*/ 335349 w 1124265"/>
                  <a:gd name="connsiteY22" fmla="*/ 428895 h 1871862"/>
                  <a:gd name="connsiteX23" fmla="*/ 509766 w 1124265"/>
                  <a:gd name="connsiteY23" fmla="*/ 382160 h 1871862"/>
                  <a:gd name="connsiteX24" fmla="*/ 556501 w 1124265"/>
                  <a:gd name="connsiteY24" fmla="*/ 556577 h 1871862"/>
                  <a:gd name="connsiteX25" fmla="*/ 447534 w 1124265"/>
                  <a:gd name="connsiteY25" fmla="*/ 745314 h 1871862"/>
                  <a:gd name="connsiteX26" fmla="*/ 465663 w 1124265"/>
                  <a:gd name="connsiteY26" fmla="*/ 783808 h 1871862"/>
                  <a:gd name="connsiteX27" fmla="*/ 514546 w 1124265"/>
                  <a:gd name="connsiteY27" fmla="*/ 827436 h 1871862"/>
                  <a:gd name="connsiteX28" fmla="*/ 576772 w 1124265"/>
                  <a:gd name="connsiteY28" fmla="*/ 847957 h 1871862"/>
                  <a:gd name="connsiteX29" fmla="*/ 630203 w 1124265"/>
                  <a:gd name="connsiteY29" fmla="*/ 843486 h 1871862"/>
                  <a:gd name="connsiteX30" fmla="*/ 811777 w 1124265"/>
                  <a:gd name="connsiteY30" fmla="*/ 528991 h 1871862"/>
                  <a:gd name="connsiteX31" fmla="*/ 940931 w 1124265"/>
                  <a:gd name="connsiteY31" fmla="*/ 87821 h 1871862"/>
                  <a:gd name="connsiteX32" fmla="*/ 1054897 w 1124265"/>
                  <a:gd name="connsiteY32" fmla="*/ 1753 h 1871862"/>
                  <a:gd name="connsiteX33" fmla="*/ 1123343 w 1124265"/>
                  <a:gd name="connsiteY33" fmla="*/ 86891 h 1871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124265" h="1871862">
                    <a:moveTo>
                      <a:pt x="1123343" y="86891"/>
                    </a:moveTo>
                    <a:cubicBezTo>
                      <a:pt x="1125148" y="100956"/>
                      <a:pt x="1124377" y="115805"/>
                      <a:pt x="1120389" y="130689"/>
                    </a:cubicBezTo>
                    <a:lnTo>
                      <a:pt x="1031541" y="561282"/>
                    </a:lnTo>
                    <a:lnTo>
                      <a:pt x="1031601" y="562148"/>
                    </a:lnTo>
                    <a:lnTo>
                      <a:pt x="1030162" y="566427"/>
                    </a:lnTo>
                    <a:lnTo>
                      <a:pt x="1028196" y="573765"/>
                    </a:lnTo>
                    <a:cubicBezTo>
                      <a:pt x="1027678" y="574806"/>
                      <a:pt x="1027161" y="575848"/>
                      <a:pt x="1026644" y="576889"/>
                    </a:cubicBezTo>
                    <a:lnTo>
                      <a:pt x="1017968" y="602688"/>
                    </a:lnTo>
                    <a:lnTo>
                      <a:pt x="728663" y="1103779"/>
                    </a:lnTo>
                    <a:lnTo>
                      <a:pt x="707059" y="1141198"/>
                    </a:lnTo>
                    <a:lnTo>
                      <a:pt x="624480" y="1284230"/>
                    </a:lnTo>
                    <a:cubicBezTo>
                      <a:pt x="609861" y="1309550"/>
                      <a:pt x="590803" y="1330709"/>
                      <a:pt x="568857" y="1347291"/>
                    </a:cubicBezTo>
                    <a:lnTo>
                      <a:pt x="553805" y="1354636"/>
                    </a:lnTo>
                    <a:lnTo>
                      <a:pt x="635319" y="1871862"/>
                    </a:lnTo>
                    <a:lnTo>
                      <a:pt x="0" y="1871862"/>
                    </a:lnTo>
                    <a:lnTo>
                      <a:pt x="90338" y="1298644"/>
                    </a:lnTo>
                    <a:lnTo>
                      <a:pt x="84119" y="1290285"/>
                    </a:lnTo>
                    <a:cubicBezTo>
                      <a:pt x="38231" y="1221673"/>
                      <a:pt x="30740" y="1165563"/>
                      <a:pt x="16107" y="1105882"/>
                    </a:cubicBezTo>
                    <a:cubicBezTo>
                      <a:pt x="2081" y="1053535"/>
                      <a:pt x="8024" y="995839"/>
                      <a:pt x="37261" y="945199"/>
                    </a:cubicBezTo>
                    <a:lnTo>
                      <a:pt x="141445" y="764748"/>
                    </a:lnTo>
                    <a:lnTo>
                      <a:pt x="156003" y="744530"/>
                    </a:lnTo>
                    <a:lnTo>
                      <a:pt x="160028" y="732561"/>
                    </a:lnTo>
                    <a:lnTo>
                      <a:pt x="335349" y="428895"/>
                    </a:lnTo>
                    <a:cubicBezTo>
                      <a:pt x="370608" y="367825"/>
                      <a:pt x="448697" y="346901"/>
                      <a:pt x="509766" y="382160"/>
                    </a:cubicBezTo>
                    <a:cubicBezTo>
                      <a:pt x="570836" y="417418"/>
                      <a:pt x="591760" y="495507"/>
                      <a:pt x="556501" y="556577"/>
                    </a:cubicBezTo>
                    <a:lnTo>
                      <a:pt x="447534" y="745314"/>
                    </a:lnTo>
                    <a:lnTo>
                      <a:pt x="465663" y="783808"/>
                    </a:lnTo>
                    <a:cubicBezTo>
                      <a:pt x="478443" y="801106"/>
                      <a:pt x="494841" y="816059"/>
                      <a:pt x="514546" y="827436"/>
                    </a:cubicBezTo>
                    <a:cubicBezTo>
                      <a:pt x="534253" y="838814"/>
                      <a:pt x="555401" y="845538"/>
                      <a:pt x="576772" y="847957"/>
                    </a:cubicBezTo>
                    <a:lnTo>
                      <a:pt x="630203" y="843486"/>
                    </a:lnTo>
                    <a:lnTo>
                      <a:pt x="811777" y="528991"/>
                    </a:lnTo>
                    <a:lnTo>
                      <a:pt x="940931" y="87821"/>
                    </a:lnTo>
                    <a:cubicBezTo>
                      <a:pt x="956883" y="28284"/>
                      <a:pt x="1008979" y="-8667"/>
                      <a:pt x="1054897" y="1753"/>
                    </a:cubicBezTo>
                    <a:cubicBezTo>
                      <a:pt x="1089336" y="9569"/>
                      <a:pt x="1117929" y="44698"/>
                      <a:pt x="1123343" y="86891"/>
                    </a:cubicBezTo>
                    <a:close/>
                  </a:path>
                </a:pathLst>
              </a:custGeom>
              <a:solidFill>
                <a:srgbClr val="FFCC66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8047AE46-EF3F-9D73-DB2C-54308ADD6258}"/>
                </a:ext>
              </a:extLst>
            </p:cNvPr>
            <p:cNvSpPr/>
            <p:nvPr/>
          </p:nvSpPr>
          <p:spPr bwMode="auto">
            <a:xfrm>
              <a:off x="854514" y="3951454"/>
              <a:ext cx="2363079" cy="2363079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8" name="四角形: 上の 2 つの角を丸める 7">
              <a:extLst>
                <a:ext uri="{FF2B5EF4-FFF2-40B4-BE49-F238E27FC236}">
                  <a16:creationId xmlns:a16="http://schemas.microsoft.com/office/drawing/2014/main" id="{F5B7F85E-FC1B-A56B-A42A-A9A7907D9C9E}"/>
                </a:ext>
              </a:extLst>
            </p:cNvPr>
            <p:cNvSpPr/>
            <p:nvPr/>
          </p:nvSpPr>
          <p:spPr bwMode="auto">
            <a:xfrm rot="5400000">
              <a:off x="1023621" y="4634998"/>
              <a:ext cx="560140" cy="215007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bg1">
                <a:lumMod val="95000"/>
              </a:schemeClr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" name="四角形: 上の 2 つの角を丸める 8">
              <a:extLst>
                <a:ext uri="{FF2B5EF4-FFF2-40B4-BE49-F238E27FC236}">
                  <a16:creationId xmlns:a16="http://schemas.microsoft.com/office/drawing/2014/main" id="{8EDAB3CA-EC6A-9BD5-D661-04CE1892527C}"/>
                </a:ext>
              </a:extLst>
            </p:cNvPr>
            <p:cNvSpPr/>
            <p:nvPr/>
          </p:nvSpPr>
          <p:spPr bwMode="auto">
            <a:xfrm rot="5400000">
              <a:off x="790767" y="4685352"/>
              <a:ext cx="828568" cy="11430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bg1">
                <a:lumMod val="65000"/>
              </a:schemeClr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3A289D9A-8A23-E8D5-06C1-B7F8F33B456E}"/>
                </a:ext>
              </a:extLst>
            </p:cNvPr>
            <p:cNvSpPr/>
            <p:nvPr/>
          </p:nvSpPr>
          <p:spPr bwMode="auto">
            <a:xfrm>
              <a:off x="897173" y="3995792"/>
              <a:ext cx="2272995" cy="2272995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92635905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99</TotalTime>
  <Words>60</Words>
  <Application>Microsoft Office PowerPoint</Application>
  <PresentationFormat>A4 210 x 297 mm</PresentationFormat>
  <Paragraphs>20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8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poph79_ブザー故障しています</dc:title>
  <dc:subject>poph79_ブザー故障しています</dc:subject>
  <dc:creator>でじけろお</dc:creator>
  <cp:revision>1</cp:revision>
  <dcterms:created xsi:type="dcterms:W3CDTF">2014-12-04T06:28:23Z</dcterms:created>
  <dcterms:modified xsi:type="dcterms:W3CDTF">2025-04-14T13:59:57Z</dcterms:modified>
  <cp:version>1</cp:version>
</cp:coreProperties>
</file>